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931" r:id="rId5"/>
  </p:sldMasterIdLst>
  <p:notesMasterIdLst>
    <p:notesMasterId r:id="rId46"/>
  </p:notesMasterIdLst>
  <p:handoutMasterIdLst>
    <p:handoutMasterId r:id="rId47"/>
  </p:handoutMasterIdLst>
  <p:sldIdLst>
    <p:sldId id="1847" r:id="rId6"/>
    <p:sldId id="625" r:id="rId7"/>
    <p:sldId id="694" r:id="rId8"/>
    <p:sldId id="736" r:id="rId9"/>
    <p:sldId id="524" r:id="rId10"/>
    <p:sldId id="497" r:id="rId11"/>
    <p:sldId id="500" r:id="rId12"/>
    <p:sldId id="1771" r:id="rId13"/>
    <p:sldId id="525" r:id="rId14"/>
    <p:sldId id="528" r:id="rId15"/>
    <p:sldId id="530" r:id="rId16"/>
    <p:sldId id="531" r:id="rId17"/>
    <p:sldId id="529" r:id="rId18"/>
    <p:sldId id="532" r:id="rId19"/>
    <p:sldId id="536" r:id="rId20"/>
    <p:sldId id="1760" r:id="rId21"/>
    <p:sldId id="709" r:id="rId22"/>
    <p:sldId id="638" r:id="rId23"/>
    <p:sldId id="704" r:id="rId24"/>
    <p:sldId id="1762" r:id="rId25"/>
    <p:sldId id="1772" r:id="rId26"/>
    <p:sldId id="1764" r:id="rId27"/>
    <p:sldId id="1779" r:id="rId28"/>
    <p:sldId id="1777" r:id="rId29"/>
    <p:sldId id="1782" r:id="rId30"/>
    <p:sldId id="1783" r:id="rId31"/>
    <p:sldId id="1784" r:id="rId32"/>
    <p:sldId id="1785" r:id="rId33"/>
    <p:sldId id="1780" r:id="rId34"/>
    <p:sldId id="1761" r:id="rId35"/>
    <p:sldId id="624" r:id="rId36"/>
    <p:sldId id="1756" r:id="rId37"/>
    <p:sldId id="1757" r:id="rId38"/>
    <p:sldId id="552" r:id="rId39"/>
    <p:sldId id="689" r:id="rId40"/>
    <p:sldId id="690" r:id="rId41"/>
    <p:sldId id="708" r:id="rId42"/>
    <p:sldId id="683" r:id="rId43"/>
    <p:sldId id="653" r:id="rId44"/>
    <p:sldId id="1848" r:id="rId45"/>
  </p:sldIdLst>
  <p:sldSz cx="12192000" cy="6858000"/>
  <p:notesSz cx="6724650" cy="9774238"/>
  <p:embeddedFontLst>
    <p:embeddedFont>
      <p:font typeface="Arial Black" panose="020B0A04020102020204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Frutiger for Schiphol Black" panose="020B0A03040304020203" pitchFamily="34" charset="0"/>
      <p:bold r:id="rId53"/>
    </p:embeddedFont>
    <p:embeddedFont>
      <p:font typeface="Frutiger for Schiphol Bold" panose="020B0803040304020203" pitchFamily="34" charset="0"/>
      <p:bold r:id="rId54"/>
    </p:embeddedFont>
    <p:embeddedFont>
      <p:font typeface="Frutiger for Schiphol Book" panose="020B0503040304020203" pitchFamily="34" charset="0"/>
      <p:regular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Oswald" panose="00000500000000000000" pitchFamily="2" charset="0"/>
      <p:regular r:id="rId60"/>
      <p:bold r:id="rId6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17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  <p:cmAuthor id="2" name="Eline Schoe" initials="ES" lastIdx="109" clrIdx="1">
    <p:extLst>
      <p:ext uri="{19B8F6BF-5375-455C-9EA6-DF929625EA0E}">
        <p15:presenceInfo xmlns:p15="http://schemas.microsoft.com/office/powerpoint/2012/main" userId="S-1-5-21-2890558824-3927818043-3374662254-1120" providerId="AD"/>
      </p:ext>
    </p:extLst>
  </p:cmAuthor>
  <p:cmAuthor id="3" name="Paul Engelhard" initials="PE" lastIdx="250" clrIdx="2">
    <p:extLst>
      <p:ext uri="{19B8F6BF-5375-455C-9EA6-DF929625EA0E}">
        <p15:presenceInfo xmlns:p15="http://schemas.microsoft.com/office/powerpoint/2012/main" userId="S-1-5-21-1506061590-2007045823-3388439346-5118" providerId="AD"/>
      </p:ext>
    </p:extLst>
  </p:cmAuthor>
  <p:cmAuthor id="4" name="Kelly Kok" initials="KK" lastIdx="1" clrIdx="3">
    <p:extLst>
      <p:ext uri="{19B8F6BF-5375-455C-9EA6-DF929625EA0E}">
        <p15:presenceInfo xmlns:p15="http://schemas.microsoft.com/office/powerpoint/2012/main" userId="Kelly Kok" providerId="None"/>
      </p:ext>
    </p:extLst>
  </p:cmAuthor>
  <p:cmAuthor id="5" name="Eline Schoe" initials="ES [2]" lastIdx="30" clrIdx="4">
    <p:extLst>
      <p:ext uri="{19B8F6BF-5375-455C-9EA6-DF929625EA0E}">
        <p15:presenceInfo xmlns:p15="http://schemas.microsoft.com/office/powerpoint/2012/main" userId="Eline Schoe" providerId="None"/>
      </p:ext>
    </p:extLst>
  </p:cmAuthor>
  <p:cmAuthor id="6" name="Eline Schoe" initials="ES [3]" lastIdx="1" clrIdx="5">
    <p:extLst>
      <p:ext uri="{19B8F6BF-5375-455C-9EA6-DF929625EA0E}">
        <p15:presenceInfo xmlns:p15="http://schemas.microsoft.com/office/powerpoint/2012/main" userId="7f685cafdb1d34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85D6"/>
    <a:srgbClr val="027E9B"/>
    <a:srgbClr val="6AAC8E"/>
    <a:srgbClr val="A53010"/>
    <a:srgbClr val="9F8351"/>
    <a:srgbClr val="728653"/>
    <a:srgbClr val="DE7E18"/>
    <a:srgbClr val="141251"/>
    <a:srgbClr val="9491AA"/>
    <a:srgbClr val="25D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D3A82D-8CA8-4447-845A-1FD32E50C94E}" v="68" dt="2022-06-27T15:16:53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4" autoAdjust="0"/>
    <p:restoredTop sz="92219" autoAdjust="0"/>
  </p:normalViewPr>
  <p:slideViewPr>
    <p:cSldViewPr snapToGrid="0">
      <p:cViewPr varScale="1">
        <p:scale>
          <a:sx n="110" d="100"/>
          <a:sy n="110" d="100"/>
        </p:scale>
        <p:origin x="4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400" b="0">
                <a:solidFill>
                  <a:schemeClr val="accent1"/>
                </a:solidFill>
                <a:latin typeface="+mj-lt"/>
              </a:defRPr>
            </a:pPr>
            <a:r>
              <a:rPr lang="en-US" sz="1400" b="0" baseline="0" dirty="0">
                <a:solidFill>
                  <a:schemeClr val="accent1"/>
                </a:solidFill>
                <a:latin typeface="+mj-lt"/>
              </a:rPr>
              <a:t>Real Estate portfolio category</a:t>
            </a:r>
            <a:br>
              <a:rPr lang="en-US" sz="1400" b="0" baseline="0" dirty="0">
                <a:solidFill>
                  <a:schemeClr val="accent1"/>
                </a:solidFill>
                <a:latin typeface="+mj-lt"/>
              </a:rPr>
            </a:br>
            <a:r>
              <a:rPr lang="en-US" sz="1400" b="0" baseline="0" dirty="0">
                <a:solidFill>
                  <a:schemeClr val="accent1"/>
                </a:solidFill>
                <a:latin typeface="+mn-lt"/>
              </a:rPr>
              <a:t>(in % off total real estate portfolio)</a:t>
            </a:r>
            <a:endParaRPr lang="en-US" sz="1400" b="0" dirty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18326693227091634"/>
          <c:y val="9.52664394149515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5158787422488526E-2"/>
          <c:y val="0.1491851812678425"/>
          <c:w val="0.87451746818500276"/>
          <c:h val="0.78417575682903784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Aandeel</c:v>
                </c:pt>
              </c:strCache>
            </c:strRef>
          </c:tx>
          <c:spPr>
            <a:solidFill>
              <a:schemeClr val="bg2"/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7CF4-47E5-B402-0B6AFE33FF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7CF4-47E5-B402-0B6AFE33FF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7CF4-47E5-B402-0B6AFE33FF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7CF4-47E5-B402-0B6AFE33FF0A}"/>
              </c:ext>
            </c:extLst>
          </c:dPt>
          <c:dLbls>
            <c:dLbl>
              <c:idx val="3"/>
              <c:layout>
                <c:manualLayout>
                  <c:x val="4.8693549927088419E-17"/>
                  <c:y val="-1.176634292955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solidFill>
                        <a:schemeClr val="accent1"/>
                      </a:solidFill>
                      <a:latin typeface="+mj-lt"/>
                    </a:defRPr>
                  </a:pPr>
                  <a:endParaRPr lang="en-N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F4-47E5-B402-0B6AFE33F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  <a:latin typeface="+mj-lt"/>
                  </a:defRPr>
                </a:pPr>
                <a:endParaRPr lang="en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Offices</c:v>
                </c:pt>
                <c:pt idx="1">
                  <c:v>Warehouse</c:v>
                </c:pt>
                <c:pt idx="2">
                  <c:v>Terminal</c:v>
                </c:pt>
                <c:pt idx="3">
                  <c:v>Other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0.3276</c:v>
                </c:pt>
                <c:pt idx="1">
                  <c:v>0.42149999999999999</c:v>
                </c:pt>
                <c:pt idx="2">
                  <c:v>0.16209999999999999</c:v>
                </c:pt>
                <c:pt idx="3">
                  <c:v>8.8800000000000004E-2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F4-47E5-B402-0B6AFE33FF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A695F5C-B26F-4EE0-9B30-13671F9877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E72722-A225-4536-9102-E38ED33A0B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D984A-0F07-4CC6-91D9-B857612859A9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8D0607-A8F0-496B-AA96-031BE0D6C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70A1A9E-4F25-4321-8C95-38D42050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85DB0-EBCE-48DA-A2CB-37FB19FD48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638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E71BC5E-D089-4F00-89B1-C1B72F6DBA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7F9675-62E6-4C4F-A28C-A3A8EEABEF1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22D9-A884-46DB-8B0A-4B9E74532C7C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9FD0B6F6-AD13-434F-BEAA-8FA6CE0E45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76EF6058-A8F4-47BE-8563-AB2198FFD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599E75-0EF2-46A5-B3B9-141A95B10D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FE9C5A-939B-4149-AD1B-4EC8EB396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7961A-7ED8-4405-AF28-18F5E54484FC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128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600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977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961A-7ED8-4405-AF28-18F5E54484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1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401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3634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699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309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961A-7ED8-4405-AF28-18F5E54484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2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961A-7ED8-4405-AF28-18F5E54484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0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961A-7ED8-4405-AF28-18F5E54484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2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4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C2783-E89F-624D-ACF1-340C86B8D11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54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46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961A-7ED8-4405-AF28-18F5E54484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654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9491AA"/>
                </a:solidFill>
              </a:rPr>
              <a:t>https://memoori.com/portfolio/towards-data-driven-buildings/</a:t>
            </a:r>
            <a:endParaRPr lang="en-NL" sz="800" dirty="0">
              <a:solidFill>
                <a:srgbClr val="9491AA"/>
              </a:solidFill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961A-7ED8-4405-AF28-18F5E54484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6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080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sz="1800">
              <a:effectLst/>
              <a:latin typeface="Schiphol Frutiger Bold" panose="020B05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862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sz="1800">
              <a:effectLst/>
              <a:latin typeface="Schiphol Frutiger Bold" panose="020B05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52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sz="1800">
              <a:effectLst/>
              <a:latin typeface="Schiphol Frutiger Bold" panose="020B05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64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sz="1800">
              <a:effectLst/>
              <a:latin typeface="Schiphol Frutiger Bold" panose="020B05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11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sz="1800">
              <a:effectLst/>
              <a:latin typeface="Schiphol Frutiger Bold" panose="020B05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304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sz="1800" dirty="0">
              <a:effectLst/>
              <a:latin typeface="Schiphol Frutiger Bold" panose="020B05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61A-7ED8-4405-AF28-18F5E54484F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97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fbeelding 47">
            <a:extLst>
              <a:ext uri="{FF2B5EF4-FFF2-40B4-BE49-F238E27FC236}">
                <a16:creationId xmlns:a16="http://schemas.microsoft.com/office/drawing/2014/main" id="{5D5D6DC1-48F2-4D7C-A4BF-ED23F609F4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2144924"/>
            <a:ext cx="3708000" cy="2382558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948FC8-DB8B-44FD-8B8E-01542643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47977"/>
            <a:ext cx="1971065" cy="379361"/>
          </a:xfrm>
        </p:spPr>
        <p:txBody>
          <a:bodyPr anchor="t"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A136D154-2207-400A-9361-3D3F9702A4DD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30F75150-E9D5-4CB7-9E59-E1B14C89D2BB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683995" y="5730680"/>
            <a:ext cx="8322266" cy="479320"/>
          </a:xfrm>
        </p:spPr>
        <p:txBody>
          <a:bodyPr vert="horz" anchor="ctr"/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D0AE360F-1EC7-4AE4-9C79-678C67A18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84" y="5730680"/>
            <a:ext cx="1806004" cy="47931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FC2A1D2-2BF9-4388-B291-2AF21F8E9031}"/>
              </a:ext>
            </a:extLst>
          </p:cNvPr>
          <p:cNvGrpSpPr/>
          <p:nvPr userDrawn="1"/>
        </p:nvGrpSpPr>
        <p:grpSpPr>
          <a:xfrm>
            <a:off x="0" y="-420043"/>
            <a:ext cx="1116419" cy="280220"/>
            <a:chOff x="0" y="-420043"/>
            <a:chExt cx="1116419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78DF0D1D-10C4-4102-B450-3F3BFDAB2B79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1641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#1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7516F71F-B61C-4FCE-852B-F4F1C4F64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1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49" name="GRID" hidden="1">
            <a:extLst>
              <a:ext uri="{FF2B5EF4-FFF2-40B4-BE49-F238E27FC236}">
                <a16:creationId xmlns:a16="http://schemas.microsoft.com/office/drawing/2014/main" id="{16AB5E6F-CA68-49BD-BD0B-73A07A1C48CE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229F33B-400C-41AA-8404-BDD01401547D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3A74C20C-C908-47C2-A96D-B466DEF8288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8EBE7732-9258-4600-AC2B-FD806939FAD3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20FD71B8-3F64-4042-8CE8-3BA510C36A84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AC8E25F4-0690-4478-AF04-6CAB12DFE37D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DD425C2B-FECE-4971-89B5-EB285F612E5E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8F47D506-9794-41CB-9DF2-3190A7BACAD9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ECEF3BC2-CC32-4499-8A6F-E4963DD3FA0A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3C7D15EB-52F0-40AB-97DD-A1CCC671B8AC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7AA7689C-A376-4CBA-9D8C-2CB41130B14C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007009-07BE-49B5-B13E-C6DDE9AFCB86}"/>
                </a:ext>
              </a:extLst>
            </p:cNvPr>
            <p:cNvSpPr/>
            <p:nvPr userDrawn="1"/>
          </p:nvSpPr>
          <p:spPr>
            <a:xfrm>
              <a:off x="969026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5177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7" grpId="0" build="p">
        <p:tmplLst>
          <p:tmpl lvl="1">
            <p:tnLst>
              <p:par>
                <p:cTn presetID="17" presetClass="entr" presetSubtype="1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7832" y="-2"/>
            <a:ext cx="5774167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5066381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BF42B-07FD-43DB-9FD0-753792D2652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573383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-1" y="-420043"/>
            <a:ext cx="1945760" cy="280220"/>
            <a:chOff x="-1" y="-420043"/>
            <a:chExt cx="1945760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4575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Beeld 50%/50%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25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2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8206" y="-2"/>
            <a:ext cx="6593793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4232183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4246305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559C-2A3D-4461-AA51-F81F93E9518A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4914207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B1BB445-16E2-46B2-A5FB-A9BC5AB0F1D2}"/>
              </a:ext>
            </a:extLst>
          </p:cNvPr>
          <p:cNvGrpSpPr/>
          <p:nvPr userDrawn="1"/>
        </p:nvGrpSpPr>
        <p:grpSpPr>
          <a:xfrm>
            <a:off x="-1" y="-420043"/>
            <a:ext cx="1945760" cy="280220"/>
            <a:chOff x="-1" y="-420043"/>
            <a:chExt cx="1945760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B29F5FA6-9092-4C96-B7EC-B0EBF10AF09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4575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Beeld 25%/75%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E603D772-9546-4E2E-A7E1-2DF961D99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25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10C7B5F1-C777-4202-8711-44357B4AB36A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E6EF075-4626-4046-9802-BFBBCB4CBBB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8BA1CEC-2B07-4348-A6E4-8BB95AB6B65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A070BD6F-4B71-42F5-B40A-5861F427C7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90CAC0A-E204-4136-8366-79873BEA7C3C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481F5514-4D01-4418-BFF5-5CEBC0F44A23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86384BF9-5FDA-498D-9280-0F6EC42D0A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B1FE2B93-2C07-4A1A-BF9E-F3591DED38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BB3B9D44-125C-4796-BF33-F34C9448375F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AF03DFFA-7091-40DB-B299-E7446FAC1BC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20BE3516-709A-493D-B86E-6E330EC59B2F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94F3AD5-4E82-4384-BCE4-B64529C24A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751118A8-170D-453B-9B6A-97F207B9AE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3C1F6D39-06D1-4E4F-AE05-19EAA606AB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68835122-1E42-4B83-A51D-24FCB81863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FCD99C09-91A4-4818-BBD2-824AA9D0A8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FA830128-4FEB-445D-A62A-D91BD75B5EB0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4FAD1055-6856-4531-81B6-965FB72804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9A3E8D54-12CE-47F7-BCB2-6B08FE47314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9108F9AA-B16B-4D28-AD37-9709B55088D3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CA7E9B2A-0903-484D-AD7F-15A704F426D5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A19317C9-6F58-4BF4-9BE8-7C30255146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53EBA8FF-F51B-44CE-841F-08B018F0B2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A9AA678B-C36A-4385-8F48-18EF991E7B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82BB98C8-59A7-46F4-99B9-1CFB00968D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6C6C0FEF-A733-4FC0-90A7-665C6B0759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F1DBCB5-EAD0-434C-A9EB-38EB4807A93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73123AFF-C8B1-4350-B0C5-C63751BFEB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664B5D96-189C-42E3-A655-34EBE63BF2A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0491679F-2386-4851-97AE-424CF3FEFB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633F6BE6-7A52-4D28-9DE9-007B608142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789EC9-1974-412B-87CD-A1F9056359F3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85DD9D00-0DF4-4489-AE64-A9D376926D2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0BE8C9C0-4FBC-461A-BD43-78946B5921BC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744B95A1-028F-4382-9959-A65D9362F9F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C36F027E-609F-492F-9D07-DC2CD9F547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6018CF68-38FF-4FA9-BF90-249A24BA2D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598CD19-E386-4DEC-9D99-8EF17D1F1F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B5F1AC01-6CB2-49CF-A2C5-1A929282446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6D9ABC75-2D58-4021-AEC1-AED738ECAB3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DFAD7C79-22D8-43ED-996D-FC12393CBAA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C57CC6EC-326F-4111-BF3B-7FA64C982B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7B3868A4-0D4A-4DCB-A14F-3DD7F13DC97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5C22944-3786-4400-89C3-0BCDC6B0626F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85AF39D8-E235-4CF9-B6CE-2001352A8655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9FCE5D5-8DDA-41B7-ABC7-1DB4D4E579F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CB6D2391-D4AA-4626-8B18-1C242D1E9B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22F4291C-06BD-4F47-9B9E-CBED8755B06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31D27F2F-5E7D-4F12-B4EC-D39E9920CA3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C14D094E-AD9B-44F1-8118-7962923768F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66D6BDC3-FE51-41C3-8826-3E5BD5F288D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72F22B1C-E0DA-4AF7-994F-7094B9BE2C5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3E8A8F2D-EA01-4224-AD82-CEAF77E4CB9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7E4A0C05-4669-4D37-BB92-CCA92408C9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05A102C4-7278-44B2-9CAA-F2D3E4062DC7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7936835-8239-4A39-BA86-CF4D02BAEB2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F599FA7A-7F9C-4800-9922-24893D68115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6AB77F24-782F-49B8-ACE1-14219C8B2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BA0FED62-E2CF-4787-94CA-73B8E5B9037A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145F5B38-7C81-4F99-8393-F7F8264C9E1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A3321EE-23F3-43C8-8DF3-86D6015B8A7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A7EEA62E-3CAD-43F0-8182-10309BF9C77C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EDC22622-933F-4C69-990E-799AC3D36857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E6ADE51A-0333-4840-992F-E6CD542483A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83BBF56E-46F0-4FA8-BE9A-A5D10D993445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AE831893-CC5D-4EEE-9762-05ABBB93391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AE31BF59-F8E9-428A-A5A3-05F56A14459C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404CC05A-DF74-472C-95FA-7891EADA78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4F639828-2F70-449D-8647-ABE427B87DBF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78D2A029-45A0-4692-A1E3-ECEA67223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AEB1376B-AA58-41FB-9EA2-C7E1BFA7D99A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181DEA15-9461-4087-8776-D093C42AC8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09CCC14B-4EFD-4EEB-A087-D002CCCCC3C8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A46D1905-7A5A-41AE-9A8A-9C5152BE0B3B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8135024-0B64-4329-A0F8-D3D9D201F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756983" y="3214802"/>
              <a:ext cx="1559819" cy="902337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4D880360-3A9F-4988-BC9A-D58DFC3CFD36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6A77893-B7CC-40D2-825C-6E37DDB841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16B601F5-5D7A-4C7F-8B7D-9C8508AD92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ABB8D400-3621-437F-A963-825EFC8F83E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45251B9-C67C-4616-91CF-771C82C66F1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EDC9F55B-F9A2-40FA-B98C-2E5F17BC3663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24FE29F4-34AC-41AA-85E0-966469A4A9C3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7F671F99-CE0B-4117-A492-D96DC4E0DF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7785CDBB-53FF-4DAB-9CD7-59DC302BB97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AEDD6289-72AD-4897-A9F2-39F2C82E540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711B2402-C58C-43E0-A379-A142F0E80E5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D9A2C36A-9A34-44FE-BFD5-4B99DFBB966F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DA32FBC4-627F-4574-9404-7C20D21F35AF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2056871-CB2B-4680-82F9-ABACA6EC9F8D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5C039498-5EEE-4945-9823-B4C734A65AA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14EBF2DC-7B3A-42D8-A8B0-0EE1DF0891BD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7724DA57-6627-42D5-8586-2131C16A3B60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881369F9-587C-475A-827D-81AD400F897E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3C87D35F-2542-4678-AD92-F51861D36890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F5F0B805-7861-47AD-8974-6CDE16FD40F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7357C5BC-49E8-417C-9960-55B060EB432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BE88FF24-68F7-4A6F-9C62-260C1F7D95C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3C93387F-0A1C-459C-AB44-3C81D20BF9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80E629A0-0BE1-4E5F-9527-F9B501314754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AF0E795E-DB4B-4491-80F6-C33D20407935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6CBECBBE-9D04-4EF3-902D-8110DCF08D0F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311AE55D-42FE-4C9C-A175-02BA9E324D5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F0979587-1666-4393-A0A0-EE4901E8C5CB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9155BDE5-19E0-4667-A976-7B5697A395D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7E384811-01C6-4DFA-9C0C-F5F39CE9223E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FA3632D-8C7E-4BF1-AEEC-660692A811F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66B0084A-A420-4DC4-BCA4-1050756F0D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71A7C32E-0F49-46FB-B4F9-6C5563282C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88FD714C-0548-4F65-B139-67CE63F100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9714901E-755A-4321-94A9-FD3B26195A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A39CA8D3-2092-470B-B6CD-F5C4BF2031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466798B-BE4F-4891-9F36-AED2492CDC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09574F5D-D993-42F6-A66E-10B1B1DE9DC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839BEDD9-80BF-42A0-9D92-C419B50069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2E27118B-F397-4CBD-85FD-2E2207BD43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1AEBEE87-C893-46CD-BB73-17E090BD016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02DA4C25-95DF-4B06-B2F5-7C7A117B5C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16297821-FDAF-40BF-8046-FDD9B2C350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122FDF72-1E36-4F58-9CAA-9D2F00ACA6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599146AA-49F7-4407-91FA-060ED494DE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10407446-8166-4AAA-A4EF-ADDF5B80FB6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DACDA591-061D-4BA7-8BCB-7E44EE898DFD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2D4210DA-B2D8-4CD6-8B2A-AA1EFEF7804E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3DFC9E84-6EA7-41E4-9288-D8583B743A8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ADEB09F4-0957-4B12-8474-87A60CE3C4BF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0B6C4077-2EA6-495D-8530-F7BC6DCF816E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57D05C0-F0D9-4DD5-9E26-0E1449303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082FC8A2-1A77-462C-A957-B64A1A6A6C8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A74ECD1D-55E4-4210-A462-E5E6C027B8FA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593C26A-E2DF-4C48-A11D-A56F73275C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42478FCB-4A76-460F-9E64-A144256AC715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A74E9C9D-C9CA-4A7E-B926-EF65E2E7AEF3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CC93C3F4-046A-4282-A175-2136241A1C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6AE5795A-FDE1-44F5-8D3A-0A2CC891968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8735C002-4D27-4FBF-93EB-8A18EB47A02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4B8DEEF3-7DFB-47C1-A7D3-1644E1DDA0E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3A48571D-C3EA-424D-B6E6-06B4C200DD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3AB286E-A7C8-4346-B633-828959BF28C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FD2A8E0-BD9D-450A-BAD1-CA12BFBB53F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F3070089-BEA6-40D8-B7F2-DA7F43E6651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25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80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81112" y="0"/>
            <a:ext cx="7310887" cy="685799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51281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 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5898-E5C1-4337-AB4D-DBF3A029FE5A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80% 1x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95" name="GRID" hidden="1">
            <a:extLst>
              <a:ext uri="{FF2B5EF4-FFF2-40B4-BE49-F238E27FC236}">
                <a16:creationId xmlns:a16="http://schemas.microsoft.com/office/drawing/2014/main" id="{D27778FD-9788-4A2E-9B5D-C6F82CE81A4A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FBC6E343-C77D-4B81-929D-2F9CAB49C3EB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C4D97EA-D04E-496D-8727-91344FB2950F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F9E8C47D-E2E4-48DE-A213-47D205E0AEF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802DCC0F-9BC0-4878-8BAC-4E213E94E49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C30AB6D6-33C5-404C-AD97-3A1AA0B4E3F0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3E8EC564-6E33-411B-84FB-DD34E092444C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D40B81BC-C0F2-448F-BE78-C6C2CC2585C6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5A47BA41-DB55-4A5D-9365-E7A238CCC5D4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9E240428-908F-482E-8F38-2A2E9EE045BC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21EC254-595A-4384-BF12-A797CF461F49}"/>
                </a:ext>
              </a:extLst>
            </p:cNvPr>
            <p:cNvSpPr/>
            <p:nvPr userDrawn="1"/>
          </p:nvSpPr>
          <p:spPr>
            <a:xfrm>
              <a:off x="419711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486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00" y="-2"/>
            <a:ext cx="12192299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4232183" cy="2563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5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16B6-1852-46BE-9083-619F954AC7A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4914207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B1BB445-16E2-46B2-A5FB-A9BC5AB0F1D2}"/>
              </a:ext>
            </a:extLst>
          </p:cNvPr>
          <p:cNvGrpSpPr/>
          <p:nvPr userDrawn="1"/>
        </p:nvGrpSpPr>
        <p:grpSpPr>
          <a:xfrm>
            <a:off x="-1" y="-420043"/>
            <a:ext cx="1201481" cy="280220"/>
            <a:chOff x="-1" y="-420043"/>
            <a:chExt cx="1201481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B29F5FA6-9092-4C96-B7EC-B0EBF10AF09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20148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100%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E603D772-9546-4E2E-A7E1-2DF961D99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7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254CBF0-5F4F-480A-A679-9111752D43AC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BB277B7-548E-490E-ACBA-06B25BA1A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756983" y="3220907"/>
              <a:ext cx="1559819" cy="899722"/>
            </a:xfrm>
            <a:prstGeom prst="rect">
              <a:avLst/>
            </a:prstGeom>
          </p:spPr>
        </p:pic>
        <p:grpSp>
          <p:nvGrpSpPr>
            <p:cNvPr id="26" name="Instructie">
              <a:extLst>
                <a:ext uri="{FF2B5EF4-FFF2-40B4-BE49-F238E27FC236}">
                  <a16:creationId xmlns:a16="http://schemas.microsoft.com/office/drawing/2014/main" id="{E61D0A59-75C9-4F71-9D42-004CCBFD5F6F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37" name="Meer informatie">
                <a:extLst>
                  <a:ext uri="{FF2B5EF4-FFF2-40B4-BE49-F238E27FC236}">
                    <a16:creationId xmlns:a16="http://schemas.microsoft.com/office/drawing/2014/main" id="{A9AFA9A6-A0E7-4B83-8DEA-D77BACFBF09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82" name="Freeform 101">
                  <a:extLst>
                    <a:ext uri="{FF2B5EF4-FFF2-40B4-BE49-F238E27FC236}">
                      <a16:creationId xmlns:a16="http://schemas.microsoft.com/office/drawing/2014/main" id="{BF735610-0D5F-4BD6-91FE-61408A6425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668DBF87-8081-47CF-99A8-4CE2D09E454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84" name="Rechte verbindingslijn 83">
                  <a:extLst>
                    <a:ext uri="{FF2B5EF4-FFF2-40B4-BE49-F238E27FC236}">
                      <a16:creationId xmlns:a16="http://schemas.microsoft.com/office/drawing/2014/main" id="{6E543AC2-9ADD-45C5-B4D9-073CAE473E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40BD3F7-4C9A-4F4A-8552-600D8B48A1D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04C8C1E2-8A08-4EC8-8EDC-F1EDC15C1632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BBD02275-91E2-42E6-BA2E-CFA6912A42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FF1FD52C-0888-4EE0-9443-C3FE89CBB7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78B6D0D2-5729-4FAA-91F2-98B716459B6F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3D16E310-FD57-4534-8268-581107FC84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E46E629F-6467-417B-BE7D-7DD871054132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4421459-99DF-425C-B15D-EA71DC530A3C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F094232E-E629-4150-88AA-7A26CABE12E4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3BA5D6D8-9FD9-46E3-96AA-0B4DAB80C7B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80" name="Rechte verbindingslijn 79">
                  <a:extLst>
                    <a:ext uri="{FF2B5EF4-FFF2-40B4-BE49-F238E27FC236}">
                      <a16:creationId xmlns:a16="http://schemas.microsoft.com/office/drawing/2014/main" id="{DA9A6D16-50EC-4044-AFB6-76A343CCFCA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81" name="Gelijkbenige driehoek 80">
                  <a:extLst>
                    <a:ext uri="{FF2B5EF4-FFF2-40B4-BE49-F238E27FC236}">
                      <a16:creationId xmlns:a16="http://schemas.microsoft.com/office/drawing/2014/main" id="{62FB005E-B533-4311-AD8F-30D8F50AEEC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A203769-FF26-49A1-8A49-77863F39CFB9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B18369DB-1800-484B-9AA3-C0CE007DDBD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2411C109-6930-4EF1-AB1B-2081BFDC9E6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5" name="Vrije vorm: vorm 74">
                  <a:extLst>
                    <a:ext uri="{FF2B5EF4-FFF2-40B4-BE49-F238E27FC236}">
                      <a16:creationId xmlns:a16="http://schemas.microsoft.com/office/drawing/2014/main" id="{52C7E5AC-D6BD-43E5-A44D-5E18E27CBDE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6" name="Rechthoek: afgeronde hoeken 75">
                  <a:extLst>
                    <a:ext uri="{FF2B5EF4-FFF2-40B4-BE49-F238E27FC236}">
                      <a16:creationId xmlns:a16="http://schemas.microsoft.com/office/drawing/2014/main" id="{30A07165-44B2-4EAF-BF99-5980489C545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59F39587-4044-42C3-90C9-A09020E8C3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39D754BC-F181-4F26-A2F0-86928FD07EC2}"/>
                    </a:ext>
                  </a:extLst>
                </p:cNvPr>
                <p:cNvCxnSpPr>
                  <a:cxnSpLocks/>
                  <a:stCxn id="7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140AD977-A88F-4CAC-8755-E276B8F19C2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EE2F80F-2EB4-476B-998A-517112B777B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14F9E044-94DC-4177-A993-73627BD2D7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4B815FE8-FCD7-4471-9C43-77095EB95E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3E428259-42EC-47E0-8AD8-44FA171C75CA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D95365CA-5DC2-4AA0-9D40-DE03CDA34F2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DF8E1545-0CE2-4845-BA38-00B6FD3B95D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67" name="Rechthoek: afgeronde hoeken 66">
                    <a:extLst>
                      <a:ext uri="{FF2B5EF4-FFF2-40B4-BE49-F238E27FC236}">
                        <a16:creationId xmlns:a16="http://schemas.microsoft.com/office/drawing/2014/main" id="{B04C3B56-303E-4CB8-A05B-4AA9A666F1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DBB19893-4610-4FB2-8F05-E2CC6E2D74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74EE1F3A-89EB-4B19-BB1B-FBC6023CC7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0D080CD5-D1DC-4208-9CB3-E06472FB82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EFB933F2-0BA9-4C63-B23E-96D2CEB316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C783C133-641B-423C-9F3C-405497C1C4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52662B9C-CACB-45C1-94AA-147403CE249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A2E4FE8F-B635-4238-96E4-816F26AAE4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61" name="Rechthoek: afgeronde hoeken 60">
                      <a:extLst>
                        <a:ext uri="{FF2B5EF4-FFF2-40B4-BE49-F238E27FC236}">
                          <a16:creationId xmlns:a16="http://schemas.microsoft.com/office/drawing/2014/main" id="{05276ECD-9C52-4779-B8FF-C95C32B1DF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C9B25439-2693-45C2-93AB-DBA586FBDE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B4C8D2A1-6253-44C9-ABCF-60744799C9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263CC29D-1B6C-4FA6-8B18-75AE9504F8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7E8D9AB5-301C-4092-8DBC-9848FFC44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03A7994E-E8EC-4078-BFC2-CC1191273C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60" name="Boog 59">
                    <a:extLst>
                      <a:ext uri="{FF2B5EF4-FFF2-40B4-BE49-F238E27FC236}">
                        <a16:creationId xmlns:a16="http://schemas.microsoft.com/office/drawing/2014/main" id="{AD398E9F-A5B6-49CA-830D-2E3D86B8817E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56" name="Tekstvak 55">
                  <a:extLst>
                    <a:ext uri="{FF2B5EF4-FFF2-40B4-BE49-F238E27FC236}">
                      <a16:creationId xmlns:a16="http://schemas.microsoft.com/office/drawing/2014/main" id="{E5075431-3C6A-4EFA-BD17-909861A9D616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57" name="Tekstvak 56">
                  <a:extLst>
                    <a:ext uri="{FF2B5EF4-FFF2-40B4-BE49-F238E27FC236}">
                      <a16:creationId xmlns:a16="http://schemas.microsoft.com/office/drawing/2014/main" id="{98E15361-BC3D-49B3-A206-E56C692BE65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58" name="Picture 3">
                  <a:extLst>
                    <a:ext uri="{FF2B5EF4-FFF2-40B4-BE49-F238E27FC236}">
                      <a16:creationId xmlns:a16="http://schemas.microsoft.com/office/drawing/2014/main" id="{827EC20F-3903-496D-9BF4-D22BE3543EF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85" name="Instructie">
            <a:extLst>
              <a:ext uri="{FF2B5EF4-FFF2-40B4-BE49-F238E27FC236}">
                <a16:creationId xmlns:a16="http://schemas.microsoft.com/office/drawing/2014/main" id="{55821791-3589-46B8-ACC2-405087BBE9F1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3A152A-29D4-4DD6-AA27-32FABEC1C4E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11BD6754-7699-465F-BBDA-D9CE9D3F81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BA88EFB3-AD8F-4638-BC81-67C39ED93BAB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3934F88-2130-4762-A662-0AB8B0CFC586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A6044F2A-8DA0-4C4D-9E3D-9E93F82F9F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20C709E-1CFF-4542-9128-988CC8C42249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96F1BE5A-6480-48DD-A96D-D6C4E1635612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67098CA2-4572-4AD9-B0ED-34D7174BE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FDA8CBCB-7F95-474F-AB1D-DF6BAAE99DAF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A6D77907-71FC-42A3-A0A2-7FE489E033E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7" name="Rechthoek met één afgeknipte en afgeronde hoek 47">
                  <a:extLst>
                    <a:ext uri="{FF2B5EF4-FFF2-40B4-BE49-F238E27FC236}">
                      <a16:creationId xmlns:a16="http://schemas.microsoft.com/office/drawing/2014/main" id="{7D206CDD-A97D-4220-80CC-EF802A12D03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hthoekige driehoek 97">
                  <a:extLst>
                    <a:ext uri="{FF2B5EF4-FFF2-40B4-BE49-F238E27FC236}">
                      <a16:creationId xmlns:a16="http://schemas.microsoft.com/office/drawing/2014/main" id="{0ADB3B03-6141-4253-AC33-0D22C01E71F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15A6264D-DE4B-40F3-A8DC-36E66C336730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2BBF0AA4-CC1F-4734-8B8E-B018F33C73E7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86619791-3326-42FD-A90C-42F2EA65EE3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29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25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9796" y="640126"/>
            <a:ext cx="4152203" cy="533956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8" y="648000"/>
            <a:ext cx="667665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9A24-A3A2-4391-8D78-670ED87226DA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25% 1x 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85" name="GRID" hidden="1">
            <a:extLst>
              <a:ext uri="{FF2B5EF4-FFF2-40B4-BE49-F238E27FC236}">
                <a16:creationId xmlns:a16="http://schemas.microsoft.com/office/drawing/2014/main" id="{71B0EB10-7061-4968-BE04-3B9327341709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494712B-243C-402C-889E-4A178758B0D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43D84D20-FF1B-4E2E-9F3D-C9683442F95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89EB498-C915-47D7-8AFA-3EF2BD1C290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B7E63770-858A-4DE0-A937-88362E0B0A83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0124C19-19B7-47AB-ACE4-D47509CA9456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3D70EA91-19DF-4F46-B458-E46675024BE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656580F-0EDA-485D-BFFF-8D35FEB9B25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57F5095C-299A-4082-888D-E46DA7B537F0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D075218-7AF6-48C0-80E8-7BC7ED4F398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B338326-B4D2-426E-A967-1B9BC58F8411}"/>
                </a:ext>
              </a:extLst>
            </p:cNvPr>
            <p:cNvSpPr/>
            <p:nvPr userDrawn="1"/>
          </p:nvSpPr>
          <p:spPr>
            <a:xfrm>
              <a:off x="7360951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5590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50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7832" y="640126"/>
            <a:ext cx="5774167" cy="533956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B044-127E-4D51-B7E2-B03F21B0E502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50% 1x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85" name="GRID" hidden="1">
            <a:extLst>
              <a:ext uri="{FF2B5EF4-FFF2-40B4-BE49-F238E27FC236}">
                <a16:creationId xmlns:a16="http://schemas.microsoft.com/office/drawing/2014/main" id="{71B0EB10-7061-4968-BE04-3B9327341709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494712B-243C-402C-889E-4A178758B0D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43D84D20-FF1B-4E2E-9F3D-C9683442F95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89EB498-C915-47D7-8AFA-3EF2BD1C290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B7E63770-858A-4DE0-A937-88362E0B0A83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0124C19-19B7-47AB-ACE4-D47509CA9456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3D70EA91-19DF-4F46-B458-E46675024BE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656580F-0EDA-485D-BFFF-8D35FEB9B25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57F5095C-299A-4082-888D-E46DA7B537F0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D075218-7AF6-48C0-80E8-7BC7ED4F398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B338326-B4D2-426E-A967-1B9BC58F8411}"/>
                </a:ext>
              </a:extLst>
            </p:cNvPr>
            <p:cNvSpPr/>
            <p:nvPr userDrawn="1"/>
          </p:nvSpPr>
          <p:spPr>
            <a:xfrm>
              <a:off x="573775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555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75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81112" y="640126"/>
            <a:ext cx="7310887" cy="533956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51281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 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18BE-996B-4260-88F8-FC0399FAA20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75% 1x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95" name="GRID" hidden="1">
            <a:extLst>
              <a:ext uri="{FF2B5EF4-FFF2-40B4-BE49-F238E27FC236}">
                <a16:creationId xmlns:a16="http://schemas.microsoft.com/office/drawing/2014/main" id="{D27778FD-9788-4A2E-9B5D-C6F82CE81A4A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FBC6E343-C77D-4B81-929D-2F9CAB49C3EB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C4D97EA-D04E-496D-8727-91344FB2950F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F9E8C47D-E2E4-48DE-A213-47D205E0AEF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802DCC0F-9BC0-4878-8BAC-4E213E94E49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C30AB6D6-33C5-404C-AD97-3A1AA0B4E3F0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3E8EC564-6E33-411B-84FB-DD34E092444C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D40B81BC-C0F2-448F-BE78-C6C2CC2585C6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5A47BA41-DB55-4A5D-9365-E7A238CCC5D4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9E240428-908F-482E-8F38-2A2E9EE045BC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21EC254-595A-4384-BF12-A797CF461F49}"/>
                </a:ext>
              </a:extLst>
            </p:cNvPr>
            <p:cNvSpPr/>
            <p:nvPr userDrawn="1"/>
          </p:nvSpPr>
          <p:spPr>
            <a:xfrm>
              <a:off x="419711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350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x (horizonta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11508000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B38B-7FAB-46A2-A2B2-18B32C0DF62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5762125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799617" cy="280220"/>
            <a:chOff x="-1" y="-420043"/>
            <a:chExt cx="1799617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79961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1x (horizontaal)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08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8806E0CB-6B59-40D1-8318-950E92F96797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3D44AB-45AF-4303-93C3-3E6E8D04A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649"/>
            <a:stretch/>
          </p:blipFill>
          <p:spPr>
            <a:xfrm>
              <a:off x="12756983" y="3211419"/>
              <a:ext cx="1559819" cy="900501"/>
            </a:xfrm>
            <a:prstGeom prst="rect">
              <a:avLst/>
            </a:prstGeom>
          </p:spPr>
        </p:pic>
        <p:grpSp>
          <p:nvGrpSpPr>
            <p:cNvPr id="115" name="Instructie">
              <a:extLst>
                <a:ext uri="{FF2B5EF4-FFF2-40B4-BE49-F238E27FC236}">
                  <a16:creationId xmlns:a16="http://schemas.microsoft.com/office/drawing/2014/main" id="{E62E5A02-EF4B-44AC-A9B7-EB5F4545F92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6" name="Meer informatie">
                <a:extLst>
                  <a:ext uri="{FF2B5EF4-FFF2-40B4-BE49-F238E27FC236}">
                    <a16:creationId xmlns:a16="http://schemas.microsoft.com/office/drawing/2014/main" id="{C96286F8-0D82-4748-9F17-70E4F3794BB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7" name="Freeform 101">
                  <a:extLst>
                    <a:ext uri="{FF2B5EF4-FFF2-40B4-BE49-F238E27FC236}">
                      <a16:creationId xmlns:a16="http://schemas.microsoft.com/office/drawing/2014/main" id="{CA987FB0-9FF0-4A39-A300-9989FD9014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06CCD6E0-2B03-45CE-8FA3-FD8B235A918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36926A44-F09A-4CE6-A92C-3FBDA5BDF7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BE67A17-F511-4191-8202-3E3F49F8F0F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8" name="Ovaal 117">
                <a:extLst>
                  <a:ext uri="{FF2B5EF4-FFF2-40B4-BE49-F238E27FC236}">
                    <a16:creationId xmlns:a16="http://schemas.microsoft.com/office/drawing/2014/main" id="{BBA51DA0-A910-41C5-B2C3-896CC2C721B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B4BC8F30-988B-4875-A5DA-9A58B5F66B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B866718-7064-46A6-AFF6-B5A507ADCE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92E91C7-D4A4-4B44-A873-5D40F58F3059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080DACB4-97DB-45C7-B3A6-4584B1EB26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539BD09F-D19D-4E09-BFE9-D997743B7B3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8876E30-6B34-4F64-B8A0-CAF5637957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B21FE68-8A2F-449A-AC2E-089298F59708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BBC2B166-D986-451B-AA72-2B446B395CD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906DDFB-FB8F-44A4-A5D1-0F42946046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6" name="Gelijkbenige driehoek 175">
                  <a:extLst>
                    <a:ext uri="{FF2B5EF4-FFF2-40B4-BE49-F238E27FC236}">
                      <a16:creationId xmlns:a16="http://schemas.microsoft.com/office/drawing/2014/main" id="{26FC667D-C7BE-47CD-888C-0DA4C2A108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95375D3E-96AD-452D-9EDC-3495A4730EBF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8AEB1DA9-C190-4FA4-8EF9-D6CC2F835FD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17090E2B-A5F8-4BFA-AC73-4AC8DF36B66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588FF847-00C2-4E6F-AFC9-5125931833B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1" name="Rechthoek: afgeronde hoeken 170">
                  <a:extLst>
                    <a:ext uri="{FF2B5EF4-FFF2-40B4-BE49-F238E27FC236}">
                      <a16:creationId xmlns:a16="http://schemas.microsoft.com/office/drawing/2014/main" id="{342E276C-A530-4E54-BB79-55C7B9A7F9A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F3299CA5-8B2F-4A81-8621-B5A4918F639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9F6CF85F-131B-43A6-AD94-44FCFB4C8FC1}"/>
                    </a:ext>
                  </a:extLst>
                </p:cNvPr>
                <p:cNvCxnSpPr>
                  <a:cxnSpLocks/>
                  <a:stCxn id="1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2FD8266-11C2-4539-AC63-E6F053FE5372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2EF7BF93-415A-4482-80B2-75F69CA04FE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1FD78FB-20C2-4083-833C-C3D02B670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4886EF5B-5035-45BD-979E-2AD6E01232F3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A51499B-31E9-417C-BCB7-59711A830C9E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A70EE37D-1518-47B5-8098-E04A9E8A04CC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950A9F8-7137-4AE4-9EAA-C48D666CAEE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E45CA311-BC62-445B-A779-4052F7B3FC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43B6B1C7-740D-435F-A8A2-4D4A214248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F6DACC50-BFF5-41C3-84BD-83F18D1AFF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DE0100F4-AC8A-4F62-94CB-C6BA85023E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FFC0C01-AD01-4342-9697-56FF254E4A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822F7FF1-6ED9-45D9-8FD7-4BD58764C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96FF20EE-7B06-4821-A5D5-7602569ECDB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28BFADE8-4776-42C5-B4F4-D7C64BB3EA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6" name="Rechthoek: afgeronde hoeken 155">
                      <a:extLst>
                        <a:ext uri="{FF2B5EF4-FFF2-40B4-BE49-F238E27FC236}">
                          <a16:creationId xmlns:a16="http://schemas.microsoft.com/office/drawing/2014/main" id="{17387790-6FBC-413C-BF2F-C53D6BB4BB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63A1AF71-F550-48E0-BBE5-05D5D97202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9283A841-0C43-481E-A457-989BF7B3E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826CA616-4ABF-4215-ACB5-3F6095EFDF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27FBA856-AFF0-45F9-9612-6D2335E9EF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9C37DFB6-95D0-4E9A-B8FF-A0C82D5783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5" name="Boog 154">
                    <a:extLst>
                      <a:ext uri="{FF2B5EF4-FFF2-40B4-BE49-F238E27FC236}">
                        <a16:creationId xmlns:a16="http://schemas.microsoft.com/office/drawing/2014/main" id="{592FDF6D-D854-4435-878D-91BAC1F0CA8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BC4D2719-7486-476D-B5E8-F928D4F5C118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2" name="Tekstvak 151">
                  <a:extLst>
                    <a:ext uri="{FF2B5EF4-FFF2-40B4-BE49-F238E27FC236}">
                      <a16:creationId xmlns:a16="http://schemas.microsoft.com/office/drawing/2014/main" id="{6A5CDB06-32C1-4C96-921B-F7CD5DDF58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3" name="Picture 3">
                  <a:extLst>
                    <a:ext uri="{FF2B5EF4-FFF2-40B4-BE49-F238E27FC236}">
                      <a16:creationId xmlns:a16="http://schemas.microsoft.com/office/drawing/2014/main" id="{B0536EBA-82DB-4BAA-B576-391D775323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4419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2125" y="2169042"/>
            <a:ext cx="6069874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5077825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EBB3-7C23-4D13-A9D8-EB9D8B987165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5762125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2x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8806E0CB-6B59-40D1-8318-950E92F96797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3D44AB-45AF-4303-93C3-3E6E8D04A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649"/>
            <a:stretch/>
          </p:blipFill>
          <p:spPr>
            <a:xfrm>
              <a:off x="12756983" y="3211419"/>
              <a:ext cx="1559819" cy="900501"/>
            </a:xfrm>
            <a:prstGeom prst="rect">
              <a:avLst/>
            </a:prstGeom>
          </p:spPr>
        </p:pic>
        <p:grpSp>
          <p:nvGrpSpPr>
            <p:cNvPr id="115" name="Instructie">
              <a:extLst>
                <a:ext uri="{FF2B5EF4-FFF2-40B4-BE49-F238E27FC236}">
                  <a16:creationId xmlns:a16="http://schemas.microsoft.com/office/drawing/2014/main" id="{E62E5A02-EF4B-44AC-A9B7-EB5F4545F92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6" name="Meer informatie">
                <a:extLst>
                  <a:ext uri="{FF2B5EF4-FFF2-40B4-BE49-F238E27FC236}">
                    <a16:creationId xmlns:a16="http://schemas.microsoft.com/office/drawing/2014/main" id="{C96286F8-0D82-4748-9F17-70E4F3794BB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7" name="Freeform 101">
                  <a:extLst>
                    <a:ext uri="{FF2B5EF4-FFF2-40B4-BE49-F238E27FC236}">
                      <a16:creationId xmlns:a16="http://schemas.microsoft.com/office/drawing/2014/main" id="{CA987FB0-9FF0-4A39-A300-9989FD9014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06CCD6E0-2B03-45CE-8FA3-FD8B235A918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36926A44-F09A-4CE6-A92C-3FBDA5BDF7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BE67A17-F511-4191-8202-3E3F49F8F0F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8" name="Ovaal 117">
                <a:extLst>
                  <a:ext uri="{FF2B5EF4-FFF2-40B4-BE49-F238E27FC236}">
                    <a16:creationId xmlns:a16="http://schemas.microsoft.com/office/drawing/2014/main" id="{BBA51DA0-A910-41C5-B2C3-896CC2C721B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B4BC8F30-988B-4875-A5DA-9A58B5F66B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B866718-7064-46A6-AFF6-B5A507ADCE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92E91C7-D4A4-4B44-A873-5D40F58F3059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080DACB4-97DB-45C7-B3A6-4584B1EB26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539BD09F-D19D-4E09-BFE9-D997743B7B3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8876E30-6B34-4F64-B8A0-CAF5637957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B21FE68-8A2F-449A-AC2E-089298F59708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BBC2B166-D986-451B-AA72-2B446B395CD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906DDFB-FB8F-44A4-A5D1-0F42946046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6" name="Gelijkbenige driehoek 175">
                  <a:extLst>
                    <a:ext uri="{FF2B5EF4-FFF2-40B4-BE49-F238E27FC236}">
                      <a16:creationId xmlns:a16="http://schemas.microsoft.com/office/drawing/2014/main" id="{26FC667D-C7BE-47CD-888C-0DA4C2A108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95375D3E-96AD-452D-9EDC-3495A4730EBF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8AEB1DA9-C190-4FA4-8EF9-D6CC2F835FD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17090E2B-A5F8-4BFA-AC73-4AC8DF36B66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588FF847-00C2-4E6F-AFC9-5125931833B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1" name="Rechthoek: afgeronde hoeken 170">
                  <a:extLst>
                    <a:ext uri="{FF2B5EF4-FFF2-40B4-BE49-F238E27FC236}">
                      <a16:creationId xmlns:a16="http://schemas.microsoft.com/office/drawing/2014/main" id="{342E276C-A530-4E54-BB79-55C7B9A7F9A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F3299CA5-8B2F-4A81-8621-B5A4918F639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9F6CF85F-131B-43A6-AD94-44FCFB4C8FC1}"/>
                    </a:ext>
                  </a:extLst>
                </p:cNvPr>
                <p:cNvCxnSpPr>
                  <a:cxnSpLocks/>
                  <a:stCxn id="1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2FD8266-11C2-4539-AC63-E6F053FE5372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2EF7BF93-415A-4482-80B2-75F69CA04FE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1FD78FB-20C2-4083-833C-C3D02B670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4886EF5B-5035-45BD-979E-2AD6E01232F3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A51499B-31E9-417C-BCB7-59711A830C9E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A70EE37D-1518-47B5-8098-E04A9E8A04CC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950A9F8-7137-4AE4-9EAA-C48D666CAEE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E45CA311-BC62-445B-A779-4052F7B3FC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43B6B1C7-740D-435F-A8A2-4D4A214248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F6DACC50-BFF5-41C3-84BD-83F18D1AFF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DE0100F4-AC8A-4F62-94CB-C6BA85023E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FFC0C01-AD01-4342-9697-56FF254E4A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822F7FF1-6ED9-45D9-8FD7-4BD58764C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96FF20EE-7B06-4821-A5D5-7602569ECDB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28BFADE8-4776-42C5-B4F4-D7C64BB3EA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6" name="Rechthoek: afgeronde hoeken 155">
                      <a:extLst>
                        <a:ext uri="{FF2B5EF4-FFF2-40B4-BE49-F238E27FC236}">
                          <a16:creationId xmlns:a16="http://schemas.microsoft.com/office/drawing/2014/main" id="{17387790-6FBC-413C-BF2F-C53D6BB4BB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63A1AF71-F550-48E0-BBE5-05D5D97202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9283A841-0C43-481E-A457-989BF7B3E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826CA616-4ABF-4215-ACB5-3F6095EFDF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27FBA856-AFF0-45F9-9612-6D2335E9EF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9C37DFB6-95D0-4E9A-B8FF-A0C82D5783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5" name="Boog 154">
                    <a:extLst>
                      <a:ext uri="{FF2B5EF4-FFF2-40B4-BE49-F238E27FC236}">
                        <a16:creationId xmlns:a16="http://schemas.microsoft.com/office/drawing/2014/main" id="{592FDF6D-D854-4435-878D-91BAC1F0CA8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BC4D2719-7486-476D-B5E8-F928D4F5C118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2" name="Tekstvak 151">
                  <a:extLst>
                    <a:ext uri="{FF2B5EF4-FFF2-40B4-BE49-F238E27FC236}">
                      <a16:creationId xmlns:a16="http://schemas.microsoft.com/office/drawing/2014/main" id="{6A5CDB06-32C1-4C96-921B-F7CD5DDF58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3" name="Picture 3">
                  <a:extLst>
                    <a:ext uri="{FF2B5EF4-FFF2-40B4-BE49-F238E27FC236}">
                      <a16:creationId xmlns:a16="http://schemas.microsoft.com/office/drawing/2014/main" id="{B0536EBA-82DB-4BAA-B576-391D775323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39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2x (#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03425" y="2169042"/>
            <a:ext cx="4588573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6569524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1AEB7-5F76-4160-9664-91B3406F1B27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243426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339704" cy="280220"/>
            <a:chOff x="0" y="-420043"/>
            <a:chExt cx="133970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33970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2x (#2)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9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8806E0CB-6B59-40D1-8318-950E92F96797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3D44AB-45AF-4303-93C3-3E6E8D04A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649"/>
            <a:stretch/>
          </p:blipFill>
          <p:spPr>
            <a:xfrm>
              <a:off x="12756983" y="3211419"/>
              <a:ext cx="1559819" cy="900501"/>
            </a:xfrm>
            <a:prstGeom prst="rect">
              <a:avLst/>
            </a:prstGeom>
          </p:spPr>
        </p:pic>
        <p:grpSp>
          <p:nvGrpSpPr>
            <p:cNvPr id="115" name="Instructie">
              <a:extLst>
                <a:ext uri="{FF2B5EF4-FFF2-40B4-BE49-F238E27FC236}">
                  <a16:creationId xmlns:a16="http://schemas.microsoft.com/office/drawing/2014/main" id="{E62E5A02-EF4B-44AC-A9B7-EB5F4545F92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6" name="Meer informatie">
                <a:extLst>
                  <a:ext uri="{FF2B5EF4-FFF2-40B4-BE49-F238E27FC236}">
                    <a16:creationId xmlns:a16="http://schemas.microsoft.com/office/drawing/2014/main" id="{C96286F8-0D82-4748-9F17-70E4F3794BB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7" name="Freeform 101">
                  <a:extLst>
                    <a:ext uri="{FF2B5EF4-FFF2-40B4-BE49-F238E27FC236}">
                      <a16:creationId xmlns:a16="http://schemas.microsoft.com/office/drawing/2014/main" id="{CA987FB0-9FF0-4A39-A300-9989FD9014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06CCD6E0-2B03-45CE-8FA3-FD8B235A918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36926A44-F09A-4CE6-A92C-3FBDA5BDF7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BE67A17-F511-4191-8202-3E3F49F8F0F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8" name="Ovaal 117">
                <a:extLst>
                  <a:ext uri="{FF2B5EF4-FFF2-40B4-BE49-F238E27FC236}">
                    <a16:creationId xmlns:a16="http://schemas.microsoft.com/office/drawing/2014/main" id="{BBA51DA0-A910-41C5-B2C3-896CC2C721B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B4BC8F30-988B-4875-A5DA-9A58B5F66B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B866718-7064-46A6-AFF6-B5A507ADCE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92E91C7-D4A4-4B44-A873-5D40F58F3059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080DACB4-97DB-45C7-B3A6-4584B1EB26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539BD09F-D19D-4E09-BFE9-D997743B7B3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8876E30-6B34-4F64-B8A0-CAF5637957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B21FE68-8A2F-449A-AC2E-089298F59708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BBC2B166-D986-451B-AA72-2B446B395CD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906DDFB-FB8F-44A4-A5D1-0F42946046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6" name="Gelijkbenige driehoek 175">
                  <a:extLst>
                    <a:ext uri="{FF2B5EF4-FFF2-40B4-BE49-F238E27FC236}">
                      <a16:creationId xmlns:a16="http://schemas.microsoft.com/office/drawing/2014/main" id="{26FC667D-C7BE-47CD-888C-0DA4C2A108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95375D3E-96AD-452D-9EDC-3495A4730EBF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8AEB1DA9-C190-4FA4-8EF9-D6CC2F835FD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17090E2B-A5F8-4BFA-AC73-4AC8DF36B66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588FF847-00C2-4E6F-AFC9-5125931833B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1" name="Rechthoek: afgeronde hoeken 170">
                  <a:extLst>
                    <a:ext uri="{FF2B5EF4-FFF2-40B4-BE49-F238E27FC236}">
                      <a16:creationId xmlns:a16="http://schemas.microsoft.com/office/drawing/2014/main" id="{342E276C-A530-4E54-BB79-55C7B9A7F9A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F3299CA5-8B2F-4A81-8621-B5A4918F639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9F6CF85F-131B-43A6-AD94-44FCFB4C8FC1}"/>
                    </a:ext>
                  </a:extLst>
                </p:cNvPr>
                <p:cNvCxnSpPr>
                  <a:cxnSpLocks/>
                  <a:stCxn id="1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2FD8266-11C2-4539-AC63-E6F053FE5372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2EF7BF93-415A-4482-80B2-75F69CA04FE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1FD78FB-20C2-4083-833C-C3D02B670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4886EF5B-5035-45BD-979E-2AD6E01232F3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A51499B-31E9-417C-BCB7-59711A830C9E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A70EE37D-1518-47B5-8098-E04A9E8A04CC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950A9F8-7137-4AE4-9EAA-C48D666CAEE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E45CA311-BC62-445B-A779-4052F7B3FC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43B6B1C7-740D-435F-A8A2-4D4A214248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F6DACC50-BFF5-41C3-84BD-83F18D1AFF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DE0100F4-AC8A-4F62-94CB-C6BA85023E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FFC0C01-AD01-4342-9697-56FF254E4A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822F7FF1-6ED9-45D9-8FD7-4BD58764C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96FF20EE-7B06-4821-A5D5-7602569ECDB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28BFADE8-4776-42C5-B4F4-D7C64BB3EA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6" name="Rechthoek: afgeronde hoeken 155">
                      <a:extLst>
                        <a:ext uri="{FF2B5EF4-FFF2-40B4-BE49-F238E27FC236}">
                          <a16:creationId xmlns:a16="http://schemas.microsoft.com/office/drawing/2014/main" id="{17387790-6FBC-413C-BF2F-C53D6BB4BB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63A1AF71-F550-48E0-BBE5-05D5D97202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9283A841-0C43-481E-A457-989BF7B3E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826CA616-4ABF-4215-ACB5-3F6095EFDF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27FBA856-AFF0-45F9-9612-6D2335E9EF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9C37DFB6-95D0-4E9A-B8FF-A0C82D5783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5" name="Boog 154">
                    <a:extLst>
                      <a:ext uri="{FF2B5EF4-FFF2-40B4-BE49-F238E27FC236}">
                        <a16:creationId xmlns:a16="http://schemas.microsoft.com/office/drawing/2014/main" id="{592FDF6D-D854-4435-878D-91BAC1F0CA8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BC4D2719-7486-476D-B5E8-F928D4F5C118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2" name="Tekstvak 151">
                  <a:extLst>
                    <a:ext uri="{FF2B5EF4-FFF2-40B4-BE49-F238E27FC236}">
                      <a16:creationId xmlns:a16="http://schemas.microsoft.com/office/drawing/2014/main" id="{6A5CDB06-32C1-4C96-921B-F7CD5DDF58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3" name="Picture 3">
                  <a:extLst>
                    <a:ext uri="{FF2B5EF4-FFF2-40B4-BE49-F238E27FC236}">
                      <a16:creationId xmlns:a16="http://schemas.microsoft.com/office/drawing/2014/main" id="{B0536EBA-82DB-4BAA-B576-391D775323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1750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2 (logo'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17157F-50F1-4CBA-9815-8A4777575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3D947AB-D5CA-479E-A4D7-D4BF04CE7FF6}"/>
              </a:ext>
            </a:extLst>
          </p:cNvPr>
          <p:cNvSpPr/>
          <p:nvPr userDrawn="1"/>
        </p:nvSpPr>
        <p:spPr>
          <a:xfrm>
            <a:off x="9694172" y="0"/>
            <a:ext cx="249782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9" name="Rechthoekige driehoek 8">
            <a:extLst>
              <a:ext uri="{FF2B5EF4-FFF2-40B4-BE49-F238E27FC236}">
                <a16:creationId xmlns:a16="http://schemas.microsoft.com/office/drawing/2014/main" id="{DB958BB8-ACCF-41C3-AE20-5E4E0B09AF07}"/>
              </a:ext>
            </a:extLst>
          </p:cNvPr>
          <p:cNvSpPr/>
          <p:nvPr userDrawn="1"/>
        </p:nvSpPr>
        <p:spPr>
          <a:xfrm flipH="1">
            <a:off x="1839862" y="3985146"/>
            <a:ext cx="7896186" cy="287285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6" y="2144924"/>
            <a:ext cx="3708000" cy="238074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948FC8-DB8B-44FD-8B8E-01542643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45009"/>
            <a:ext cx="1971065" cy="382330"/>
          </a:xfrm>
        </p:spPr>
        <p:txBody>
          <a:bodyPr anchor="t"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30F75150-E9D5-4CB7-9E59-E1B14C89D2BB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D0AE360F-1EC7-4AE4-9C79-678C67A18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84" y="5490110"/>
            <a:ext cx="1806004" cy="47858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FC2A1D2-2BF9-4388-B291-2AF21F8E9031}"/>
              </a:ext>
            </a:extLst>
          </p:cNvPr>
          <p:cNvGrpSpPr/>
          <p:nvPr userDrawn="1"/>
        </p:nvGrpSpPr>
        <p:grpSpPr>
          <a:xfrm>
            <a:off x="0" y="-420043"/>
            <a:ext cx="1594884" cy="280220"/>
            <a:chOff x="0" y="-420043"/>
            <a:chExt cx="1594884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78DF0D1D-10C4-4102-B450-3F3BFDAB2B79}"/>
                </a:ext>
              </a:extLst>
            </p:cNvPr>
            <p:cNvSpPr txBox="1"/>
            <p:nvPr userDrawn="1"/>
          </p:nvSpPr>
          <p:spPr>
            <a:xfrm>
              <a:off x="0" y="-420043"/>
              <a:ext cx="159488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#2 (logo's)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7516F71F-B61C-4FCE-852B-F4F1C4F64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376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4833AC28-3972-4C32-BF4F-0B22049D12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74261" y="2797791"/>
            <a:ext cx="1129828" cy="705600"/>
          </a:xfrm>
          <a:solidFill>
            <a:schemeClr val="bg1"/>
          </a:solidFill>
        </p:spPr>
        <p:txBody>
          <a:bodyPr tIns="0" anchor="ctr" anchorCtr="0"/>
          <a:lstStyle>
            <a:lvl1pPr marL="0" indent="0" algn="ctr">
              <a:buNone/>
              <a:defRPr sz="10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30" name="Tijdelijke aanduiding voor afbeelding 22">
            <a:extLst>
              <a:ext uri="{FF2B5EF4-FFF2-40B4-BE49-F238E27FC236}">
                <a16:creationId xmlns:a16="http://schemas.microsoft.com/office/drawing/2014/main" id="{6A89F2B0-A0B9-495B-9C08-77E76DD184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74261" y="1721400"/>
            <a:ext cx="1129828" cy="705600"/>
          </a:xfrm>
          <a:solidFill>
            <a:schemeClr val="bg1"/>
          </a:solidFill>
        </p:spPr>
        <p:txBody>
          <a:bodyPr tIns="0" anchor="ctr" anchorCtr="0"/>
          <a:lstStyle>
            <a:lvl1pPr marL="0" indent="0" algn="ctr">
              <a:buNone/>
              <a:defRPr sz="10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31" name="Tijdelijke aanduiding voor afbeelding 22">
            <a:extLst>
              <a:ext uri="{FF2B5EF4-FFF2-40B4-BE49-F238E27FC236}">
                <a16:creationId xmlns:a16="http://schemas.microsoft.com/office/drawing/2014/main" id="{F0412A45-FB06-4ABD-ACD7-32FB8DD3A7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74261" y="645009"/>
            <a:ext cx="1129828" cy="705600"/>
          </a:xfrm>
          <a:solidFill>
            <a:schemeClr val="bg1"/>
          </a:solidFill>
        </p:spPr>
        <p:txBody>
          <a:bodyPr tIns="0" anchor="ctr" anchorCtr="0"/>
          <a:lstStyle>
            <a:lvl1pPr marL="0" indent="0" algn="ctr">
              <a:buNone/>
              <a:defRPr sz="10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grpSp>
        <p:nvGrpSpPr>
          <p:cNvPr id="33" name="GRID" hidden="1">
            <a:extLst>
              <a:ext uri="{FF2B5EF4-FFF2-40B4-BE49-F238E27FC236}">
                <a16:creationId xmlns:a16="http://schemas.microsoft.com/office/drawing/2014/main" id="{A3757515-2724-49E0-8076-796BD46EA3A7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20A70F2-DEA2-4C97-9C3B-93A7CACECF4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88B855E1-F335-4E91-9CA7-793494B9A446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E8DA213-9AA7-4FF2-845D-B32B26F2222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18639AB-4C83-463E-8033-0C4ADE534BC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1218A95-9ADB-45CD-B169-A4460990F83A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E7B9BBD-E306-4C8B-9943-7C5DC03F4D24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EFE691E-5C8E-4661-BB2F-AC054759535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A1CB4D0C-D89A-449D-B102-BFE669E3956E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F8C8A4E7-FADD-4676-92BA-BC8BCBB791D0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E7066239-DEC9-40DA-83ED-098AA979F82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1D9462BF-9CF0-4580-ADD4-A3C1FB04DD0E}"/>
                </a:ext>
              </a:extLst>
            </p:cNvPr>
            <p:cNvSpPr/>
            <p:nvPr userDrawn="1"/>
          </p:nvSpPr>
          <p:spPr>
            <a:xfrm>
              <a:off x="969026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859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4" grpId="0" build="p"/>
      <p:bldP spid="27" grpId="0" build="p">
        <p:tmplLst>
          <p:tmpl lvl="1">
            <p:tnLst>
              <p:par>
                <p:cTn presetID="17" presetClass="entr" presetSubtype="10" fill="hold" nodeType="withEffect">
                  <p:stCondLst>
                    <p:cond delay="1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30" grpId="0" animBg="1"/>
      <p:bldP spid="31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4833" y="2169042"/>
            <a:ext cx="4257165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000" y="2169042"/>
            <a:ext cx="3265116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FB43-2775-4058-B490-21469DB85CB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574834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3949417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3x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4" name="Tijdelijke aanduiding voor afbeelding 22">
            <a:extLst>
              <a:ext uri="{FF2B5EF4-FFF2-40B4-BE49-F238E27FC236}">
                <a16:creationId xmlns:a16="http://schemas.microsoft.com/office/drawing/2014/main" id="{DE897C31-3FEA-461B-A94A-68ED2F0473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950" y="2169042"/>
            <a:ext cx="3265116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105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3x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4833" y="216904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34833" y="424805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4FFB-EF57-4CD0-92F6-EB234EE269CB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574834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774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9702533" y="1764902"/>
              <a:ext cx="360000" cy="461893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265954" cy="280220"/>
            <a:chOff x="0" y="-420043"/>
            <a:chExt cx="126595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6595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3x #2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4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4" name="Tijdelijke aanduiding voor afbeelding 22">
            <a:extLst>
              <a:ext uri="{FF2B5EF4-FFF2-40B4-BE49-F238E27FC236}">
                <a16:creationId xmlns:a16="http://schemas.microsoft.com/office/drawing/2014/main" id="{DE897C31-3FEA-461B-A94A-68ED2F0473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3999" y="2169042"/>
            <a:ext cx="6889067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486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3" grpId="0" animBg="1"/>
      <p:bldP spid="11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4833" y="216904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34833" y="424805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4087637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1EF8-172C-4E61-B518-25075C7091B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574834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774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9702533" y="1764902"/>
              <a:ext cx="360000" cy="461893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4x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4" name="Tijdelijke aanduiding voor afbeelding 22">
            <a:extLst>
              <a:ext uri="{FF2B5EF4-FFF2-40B4-BE49-F238E27FC236}">
                <a16:creationId xmlns:a16="http://schemas.microsoft.com/office/drawing/2014/main" id="{DE897C31-3FEA-461B-A94A-68ED2F0473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34100" y="2169042"/>
            <a:ext cx="2438966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6697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3" grpId="0" animBg="1"/>
      <p:bldP spid="112" grpId="0" animBg="1"/>
      <p:bldP spid="11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0100" y="2169042"/>
            <a:ext cx="3811898" cy="3829461"/>
          </a:xfrm>
          <a:solidFill>
            <a:schemeClr val="bg2">
              <a:lumMod val="40000"/>
              <a:lumOff val="60000"/>
            </a:schemeClr>
          </a:solidFill>
        </p:spPr>
        <p:txBody>
          <a:bodyPr tIns="1296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961C-576E-442B-9122-D426847896D7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8020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17205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5916000" y="-2021632"/>
              <a:ext cx="360000" cy="121920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5x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184" name="Tijdelijke aanduiding voor afbeelding 22">
            <a:extLst>
              <a:ext uri="{FF2B5EF4-FFF2-40B4-BE49-F238E27FC236}">
                <a16:creationId xmlns:a16="http://schemas.microsoft.com/office/drawing/2014/main" id="{C316A7EB-0324-4D5A-9B67-611DCDA0C8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31748" y="216904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5" name="Tijdelijke aanduiding voor afbeelding 22">
            <a:extLst>
              <a:ext uri="{FF2B5EF4-FFF2-40B4-BE49-F238E27FC236}">
                <a16:creationId xmlns:a16="http://schemas.microsoft.com/office/drawing/2014/main" id="{5337DAA7-2B72-4B42-827E-E6016DF28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31748" y="424805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6" name="Tijdelijke aanduiding voor afbeelding 22">
            <a:extLst>
              <a:ext uri="{FF2B5EF4-FFF2-40B4-BE49-F238E27FC236}">
                <a16:creationId xmlns:a16="http://schemas.microsoft.com/office/drawing/2014/main" id="{85B097B9-61CE-4855-BE2A-9015DE0A9C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999" y="216904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7" name="Tijdelijke aanduiding voor afbeelding 22">
            <a:extLst>
              <a:ext uri="{FF2B5EF4-FFF2-40B4-BE49-F238E27FC236}">
                <a16:creationId xmlns:a16="http://schemas.microsoft.com/office/drawing/2014/main" id="{EE6CAB7C-E3A1-4C4E-BE1B-1F18BA5EDA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3999" y="424805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600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4" grpId="0" animBg="1"/>
      <p:bldP spid="185" grpId="0" animBg="1"/>
      <p:bldP spid="186" grpId="0" animBg="1"/>
      <p:bldP spid="18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0100" y="216904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100" y="424805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C2279-8E87-4F7C-83E2-FE7A5774A25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8020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17205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5916000" y="-2021632"/>
              <a:ext cx="360000" cy="121920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6x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184" name="Tijdelijke aanduiding voor afbeelding 22">
            <a:extLst>
              <a:ext uri="{FF2B5EF4-FFF2-40B4-BE49-F238E27FC236}">
                <a16:creationId xmlns:a16="http://schemas.microsoft.com/office/drawing/2014/main" id="{C316A7EB-0324-4D5A-9B67-611DCDA0C8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31748" y="216904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5" name="Tijdelijke aanduiding voor afbeelding 22">
            <a:extLst>
              <a:ext uri="{FF2B5EF4-FFF2-40B4-BE49-F238E27FC236}">
                <a16:creationId xmlns:a16="http://schemas.microsoft.com/office/drawing/2014/main" id="{5337DAA7-2B72-4B42-827E-E6016DF28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31748" y="424805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6" name="Tijdelijke aanduiding voor afbeelding 22">
            <a:extLst>
              <a:ext uri="{FF2B5EF4-FFF2-40B4-BE49-F238E27FC236}">
                <a16:creationId xmlns:a16="http://schemas.microsoft.com/office/drawing/2014/main" id="{85B097B9-61CE-4855-BE2A-9015DE0A9C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999" y="216904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7" name="Tijdelijke aanduiding voor afbeelding 22">
            <a:extLst>
              <a:ext uri="{FF2B5EF4-FFF2-40B4-BE49-F238E27FC236}">
                <a16:creationId xmlns:a16="http://schemas.microsoft.com/office/drawing/2014/main" id="{EE6CAB7C-E3A1-4C4E-BE1B-1F18BA5EDA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3999" y="424805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253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(geen animat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0100" y="216904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100" y="424805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660-2582-4B90-ABFD-573C5EC3D37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8020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17205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5916000" y="-2021632"/>
              <a:ext cx="360000" cy="121920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913860" cy="280220"/>
            <a:chOff x="0" y="-420043"/>
            <a:chExt cx="191386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91386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(geen animatie)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35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184" name="Tijdelijke aanduiding voor afbeelding 22">
            <a:extLst>
              <a:ext uri="{FF2B5EF4-FFF2-40B4-BE49-F238E27FC236}">
                <a16:creationId xmlns:a16="http://schemas.microsoft.com/office/drawing/2014/main" id="{C316A7EB-0324-4D5A-9B67-611DCDA0C8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31748" y="216904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5" name="Tijdelijke aanduiding voor afbeelding 22">
            <a:extLst>
              <a:ext uri="{FF2B5EF4-FFF2-40B4-BE49-F238E27FC236}">
                <a16:creationId xmlns:a16="http://schemas.microsoft.com/office/drawing/2014/main" id="{5337DAA7-2B72-4B42-827E-E6016DF28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31748" y="424805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6" name="Tijdelijke aanduiding voor afbeelding 22">
            <a:extLst>
              <a:ext uri="{FF2B5EF4-FFF2-40B4-BE49-F238E27FC236}">
                <a16:creationId xmlns:a16="http://schemas.microsoft.com/office/drawing/2014/main" id="{85B097B9-61CE-4855-BE2A-9015DE0A9C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999" y="216904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7" name="Tijdelijke aanduiding voor afbeelding 22">
            <a:extLst>
              <a:ext uri="{FF2B5EF4-FFF2-40B4-BE49-F238E27FC236}">
                <a16:creationId xmlns:a16="http://schemas.microsoft.com/office/drawing/2014/main" id="{EE6CAB7C-E3A1-4C4E-BE1B-1F18BA5EDA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3999" y="424805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16725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&amp; Tekst 1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1"/>
            <a:ext cx="10513018" cy="40318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 van max. 1 regel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84DC-75A8-4C58-B3AD-0A6D6A4A2037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675348" cy="280220"/>
            <a:chOff x="-1" y="-420043"/>
            <a:chExt cx="1675348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675348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&amp; Tekst 12x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83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69" name="GRID" hidden="1">
            <a:extLst>
              <a:ext uri="{FF2B5EF4-FFF2-40B4-BE49-F238E27FC236}">
                <a16:creationId xmlns:a16="http://schemas.microsoft.com/office/drawing/2014/main" id="{AAB2D01E-DB2D-4679-B346-66D880D30897}"/>
              </a:ext>
            </a:extLst>
          </p:cNvPr>
          <p:cNvGrpSpPr/>
          <p:nvPr userDrawn="1"/>
        </p:nvGrpSpPr>
        <p:grpSpPr>
          <a:xfrm>
            <a:off x="1" y="-4121"/>
            <a:ext cx="12192300" cy="6858002"/>
            <a:chOff x="0" y="-2"/>
            <a:chExt cx="12192300" cy="6858002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EB5A10F0-2AC1-4090-9017-065DCD529DB6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B7E8A26D-FB0C-4EAF-95CD-8A2BB833EA83}"/>
                </a:ext>
              </a:extLst>
            </p:cNvPr>
            <p:cNvSpPr/>
            <p:nvPr userDrawn="1"/>
          </p:nvSpPr>
          <p:spPr>
            <a:xfrm>
              <a:off x="0" y="0"/>
              <a:ext cx="10854448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7BC095E-CE7C-4D87-A70B-03E6611F263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37B6FAA5-D19B-44F7-B747-81833C2830D2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C382767E-4408-429D-A090-68381DC9431B}"/>
                </a:ext>
              </a:extLst>
            </p:cNvPr>
            <p:cNvSpPr/>
            <p:nvPr userDrawn="1"/>
          </p:nvSpPr>
          <p:spPr>
            <a:xfrm>
              <a:off x="0" y="1059428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7EDD54FB-0B5E-4897-9776-F11DB500C246}"/>
                </a:ext>
              </a:extLst>
            </p:cNvPr>
            <p:cNvSpPr/>
            <p:nvPr userDrawn="1"/>
          </p:nvSpPr>
          <p:spPr>
            <a:xfrm>
              <a:off x="10532880" y="-2"/>
              <a:ext cx="1659120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A210D509-C862-4485-94CB-1E77C5787511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CBE0C820-CFF4-4FCF-9182-D7F61C660978}"/>
                </a:ext>
              </a:extLst>
            </p:cNvPr>
            <p:cNvSpPr/>
            <p:nvPr userDrawn="1"/>
          </p:nvSpPr>
          <p:spPr>
            <a:xfrm>
              <a:off x="10532880" y="467505"/>
              <a:ext cx="1659120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F8FAD0AC-96E4-4804-8207-4FAD6D3DF334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DD17A8C-96AA-4FB9-B31F-FA60A98756BE}"/>
                </a:ext>
              </a:extLst>
            </p:cNvPr>
            <p:cNvSpPr/>
            <p:nvPr/>
          </p:nvSpPr>
          <p:spPr>
            <a:xfrm>
              <a:off x="0" y="5594685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A915B904-F02F-4328-91AE-7657D3578F00}"/>
                </a:ext>
              </a:extLst>
            </p:cNvPr>
            <p:cNvSpPr/>
            <p:nvPr/>
          </p:nvSpPr>
          <p:spPr>
            <a:xfrm>
              <a:off x="8526188" y="0"/>
              <a:ext cx="18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0D674AFF-5F67-4B23-AC79-5DA721D4F5D6}"/>
                </a:ext>
              </a:extLst>
            </p:cNvPr>
            <p:cNvSpPr/>
            <p:nvPr/>
          </p:nvSpPr>
          <p:spPr>
            <a:xfrm>
              <a:off x="5852126" y="0"/>
              <a:ext cx="18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CA0896F-CCD5-46B9-962D-525E991F2A7E}"/>
                </a:ext>
              </a:extLst>
            </p:cNvPr>
            <p:cNvSpPr/>
            <p:nvPr/>
          </p:nvSpPr>
          <p:spPr>
            <a:xfrm>
              <a:off x="3178063" y="0"/>
              <a:ext cx="18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8E127738-B359-4F4D-AC4D-C288EEE5429D}"/>
                </a:ext>
              </a:extLst>
            </p:cNvPr>
            <p:cNvSpPr/>
            <p:nvPr/>
          </p:nvSpPr>
          <p:spPr>
            <a:xfrm>
              <a:off x="11200780" y="3551"/>
              <a:ext cx="324149" cy="6356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CB360FB3-8B9E-4013-BF1D-FBB0D06160BA}"/>
                </a:ext>
              </a:extLst>
            </p:cNvPr>
            <p:cNvSpPr/>
            <p:nvPr/>
          </p:nvSpPr>
          <p:spPr>
            <a:xfrm>
              <a:off x="10532879" y="3551"/>
              <a:ext cx="324149" cy="6356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47F7909B-A6FF-494A-9C48-E7194502F8A2}"/>
                </a:ext>
              </a:extLst>
            </p:cNvPr>
            <p:cNvSpPr/>
            <p:nvPr/>
          </p:nvSpPr>
          <p:spPr>
            <a:xfrm rot="5400000">
              <a:off x="5911957" y="-2690635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3DBDEEA-95E0-4D78-A294-70D4D4A0E858}"/>
                </a:ext>
              </a:extLst>
            </p:cNvPr>
            <p:cNvSpPr/>
            <p:nvPr/>
          </p:nvSpPr>
          <p:spPr>
            <a:xfrm rot="5400000">
              <a:off x="5911957" y="-1264194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B5003C8E-5806-49A1-BA01-9B319F107E75}"/>
                </a:ext>
              </a:extLst>
            </p:cNvPr>
            <p:cNvSpPr/>
            <p:nvPr/>
          </p:nvSpPr>
          <p:spPr>
            <a:xfrm rot="5400000">
              <a:off x="5911957" y="-3185257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AC9443FB-F66A-4ACC-9D2C-A78F8F54DBC2}"/>
                </a:ext>
              </a:extLst>
            </p:cNvPr>
            <p:cNvSpPr/>
            <p:nvPr/>
          </p:nvSpPr>
          <p:spPr>
            <a:xfrm rot="5400000">
              <a:off x="5911957" y="-1755619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C7143E4-D1D3-430B-A55E-4DAA54514C39}"/>
                </a:ext>
              </a:extLst>
            </p:cNvPr>
            <p:cNvSpPr/>
            <p:nvPr/>
          </p:nvSpPr>
          <p:spPr>
            <a:xfrm rot="5400000">
              <a:off x="5911957" y="-336773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</p:grpSp>
      <p:sp>
        <p:nvSpPr>
          <p:cNvPr id="90" name="Tijdelijke aanduiding voor afbeelding 22">
            <a:extLst>
              <a:ext uri="{FF2B5EF4-FFF2-40B4-BE49-F238E27FC236}">
                <a16:creationId xmlns:a16="http://schemas.microsoft.com/office/drawing/2014/main" id="{67859A3C-DB8B-4851-B696-62C0D6960C0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0237" y="1494659"/>
            <a:ext cx="2492449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2" name="Tijdelijke aanduiding voor afbeelding 22">
            <a:extLst>
              <a:ext uri="{FF2B5EF4-FFF2-40B4-BE49-F238E27FC236}">
                <a16:creationId xmlns:a16="http://schemas.microsoft.com/office/drawing/2014/main" id="{722DC588-6F4C-42D1-9E0B-B0F5497BCE5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62261" y="1494659"/>
            <a:ext cx="2491200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3" name="Tijdelijke aanduiding voor afbeelding 22">
            <a:extLst>
              <a:ext uri="{FF2B5EF4-FFF2-40B4-BE49-F238E27FC236}">
                <a16:creationId xmlns:a16="http://schemas.microsoft.com/office/drawing/2014/main" id="{5D451EDE-29A7-4622-89D7-082AA9F762E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38219" y="1494659"/>
            <a:ext cx="2491200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4" name="Tijdelijke aanduiding voor afbeelding 22">
            <a:extLst>
              <a:ext uri="{FF2B5EF4-FFF2-40B4-BE49-F238E27FC236}">
                <a16:creationId xmlns:a16="http://schemas.microsoft.com/office/drawing/2014/main" id="{1B6A1E0F-1C49-467E-B973-58E3C9FD755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07246" y="1494659"/>
            <a:ext cx="2491200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5" name="Tijdelijke aanduiding voor afbeelding 22">
            <a:extLst>
              <a:ext uri="{FF2B5EF4-FFF2-40B4-BE49-F238E27FC236}">
                <a16:creationId xmlns:a16="http://schemas.microsoft.com/office/drawing/2014/main" id="{76D5E45E-17C8-4BE0-A85E-1EC7D7EA8E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3999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6" name="Tijdelijke aanduiding voor afbeelding 22">
            <a:extLst>
              <a:ext uri="{FF2B5EF4-FFF2-40B4-BE49-F238E27FC236}">
                <a16:creationId xmlns:a16="http://schemas.microsoft.com/office/drawing/2014/main" id="{FB1C44D4-6C56-484E-BE1E-E53151B795B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56711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7" name="Tijdelijke aanduiding voor afbeelding 22">
            <a:extLst>
              <a:ext uri="{FF2B5EF4-FFF2-40B4-BE49-F238E27FC236}">
                <a16:creationId xmlns:a16="http://schemas.microsoft.com/office/drawing/2014/main" id="{629FB43F-64FA-4ECF-BB15-A09908594C5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28893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8" name="Tijdelijke aanduiding voor afbeelding 22">
            <a:extLst>
              <a:ext uri="{FF2B5EF4-FFF2-40B4-BE49-F238E27FC236}">
                <a16:creationId xmlns:a16="http://schemas.microsoft.com/office/drawing/2014/main" id="{96F8F0BD-9095-47EB-A7F7-EB20B385189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706714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9" name="Tijdelijke aanduiding voor afbeelding 22">
            <a:extLst>
              <a:ext uri="{FF2B5EF4-FFF2-40B4-BE49-F238E27FC236}">
                <a16:creationId xmlns:a16="http://schemas.microsoft.com/office/drawing/2014/main" id="{B3CD3A9F-1620-4BAE-BD59-71ED88F2B6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3999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00" name="Tijdelijke aanduiding voor afbeelding 22">
            <a:extLst>
              <a:ext uri="{FF2B5EF4-FFF2-40B4-BE49-F238E27FC236}">
                <a16:creationId xmlns:a16="http://schemas.microsoft.com/office/drawing/2014/main" id="{3F099A54-7865-41D5-94E7-0F4820BA898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56711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01" name="Tijdelijke aanduiding voor afbeelding 22">
            <a:extLst>
              <a:ext uri="{FF2B5EF4-FFF2-40B4-BE49-F238E27FC236}">
                <a16:creationId xmlns:a16="http://schemas.microsoft.com/office/drawing/2014/main" id="{119B67F3-703D-4126-9128-A09604D6D5C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028893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02" name="Tijdelijke aanduiding voor afbeelding 22">
            <a:extLst>
              <a:ext uri="{FF2B5EF4-FFF2-40B4-BE49-F238E27FC236}">
                <a16:creationId xmlns:a16="http://schemas.microsoft.com/office/drawing/2014/main" id="{2EBDC262-1672-4392-BDB9-68E7BEF312C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06714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F946856-2513-4FF9-92BD-86F4656F9F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0237" y="2418667"/>
            <a:ext cx="2492449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3" name="Tijdelijke aanduiding voor tekst 6">
            <a:extLst>
              <a:ext uri="{FF2B5EF4-FFF2-40B4-BE49-F238E27FC236}">
                <a16:creationId xmlns:a16="http://schemas.microsoft.com/office/drawing/2014/main" id="{8EF32761-D3C6-4E29-8DCD-D8DCDB25ED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62261" y="2418667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4" name="Tijdelijke aanduiding voor tekst 6">
            <a:extLst>
              <a:ext uri="{FF2B5EF4-FFF2-40B4-BE49-F238E27FC236}">
                <a16:creationId xmlns:a16="http://schemas.microsoft.com/office/drawing/2014/main" id="{C603B864-C1B6-4497-94CB-B17D1190C62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28893" y="2418667"/>
            <a:ext cx="2500526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5" name="Tijdelijke aanduiding voor tekst 6">
            <a:extLst>
              <a:ext uri="{FF2B5EF4-FFF2-40B4-BE49-F238E27FC236}">
                <a16:creationId xmlns:a16="http://schemas.microsoft.com/office/drawing/2014/main" id="{E0E06CCB-216D-4A21-AEF4-0791A8810E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7246" y="2418667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6" name="Tijdelijke aanduiding voor tekst 6">
            <a:extLst>
              <a:ext uri="{FF2B5EF4-FFF2-40B4-BE49-F238E27FC236}">
                <a16:creationId xmlns:a16="http://schemas.microsoft.com/office/drawing/2014/main" id="{2A46CE74-B4E7-45EE-B8E5-84EF20DF0F2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0237" y="3853315"/>
            <a:ext cx="2492449" cy="318405"/>
          </a:xfrm>
          <a:solidFill>
            <a:schemeClr val="accent1"/>
          </a:solidFill>
        </p:spPr>
        <p:txBody>
          <a:bodyPr lIns="64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7" name="Tijdelijke aanduiding voor tekst 6">
            <a:extLst>
              <a:ext uri="{FF2B5EF4-FFF2-40B4-BE49-F238E27FC236}">
                <a16:creationId xmlns:a16="http://schemas.microsoft.com/office/drawing/2014/main" id="{33D99189-A4DB-4F44-B6D0-45C4CB45BEA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62261" y="3853315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8" name="Tijdelijke aanduiding voor tekst 6">
            <a:extLst>
              <a:ext uri="{FF2B5EF4-FFF2-40B4-BE49-F238E27FC236}">
                <a16:creationId xmlns:a16="http://schemas.microsoft.com/office/drawing/2014/main" id="{8E437955-581E-4D4F-B3B0-45C7BA414B1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28893" y="3853315"/>
            <a:ext cx="2500526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9" name="Tijdelijke aanduiding voor tekst 6">
            <a:extLst>
              <a:ext uri="{FF2B5EF4-FFF2-40B4-BE49-F238E27FC236}">
                <a16:creationId xmlns:a16="http://schemas.microsoft.com/office/drawing/2014/main" id="{5AF8C4A6-EE7F-4F06-8B0F-0A7F50495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07246" y="3853315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0" name="Tijdelijke aanduiding voor tekst 6">
            <a:extLst>
              <a:ext uri="{FF2B5EF4-FFF2-40B4-BE49-F238E27FC236}">
                <a16:creationId xmlns:a16="http://schemas.microsoft.com/office/drawing/2014/main" id="{00E72DE5-2C0B-48B9-A6B6-D7EC8AAB807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80237" y="5269148"/>
            <a:ext cx="2492449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1" name="Tijdelijke aanduiding voor tekst 6">
            <a:extLst>
              <a:ext uri="{FF2B5EF4-FFF2-40B4-BE49-F238E27FC236}">
                <a16:creationId xmlns:a16="http://schemas.microsoft.com/office/drawing/2014/main" id="{F489E718-220A-4A1E-BB25-C5CE5E8938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362261" y="5269148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2" name="Tijdelijke aanduiding voor tekst 6">
            <a:extLst>
              <a:ext uri="{FF2B5EF4-FFF2-40B4-BE49-F238E27FC236}">
                <a16:creationId xmlns:a16="http://schemas.microsoft.com/office/drawing/2014/main" id="{0F8E7889-C133-4815-87F4-9BF15C6B14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28893" y="5269148"/>
            <a:ext cx="2500526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3" name="Tijdelijke aanduiding voor tekst 6">
            <a:extLst>
              <a:ext uri="{FF2B5EF4-FFF2-40B4-BE49-F238E27FC236}">
                <a16:creationId xmlns:a16="http://schemas.microsoft.com/office/drawing/2014/main" id="{2CE01852-5CB0-4BEA-A1BE-6CD86B2FA4C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07246" y="5269148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97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7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3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6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7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&amp; Tekstblokken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00AC2F-1DB2-4D00-9AC3-345121944C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6885" y="648000"/>
            <a:ext cx="1757240" cy="2408518"/>
          </a:xfrm>
          <a:solidFill>
            <a:schemeClr val="accent1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1598" cy="33700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319D-6D75-4855-B53E-8E13E0570BF1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2111274" cy="280220"/>
            <a:chOff x="0" y="-420043"/>
            <a:chExt cx="211127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211127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&amp; Tekstblokken 4x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765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40" name="GRID" hidden="1">
            <a:extLst>
              <a:ext uri="{FF2B5EF4-FFF2-40B4-BE49-F238E27FC236}">
                <a16:creationId xmlns:a16="http://schemas.microsoft.com/office/drawing/2014/main" id="{A9B1CA1A-6215-4DCA-91AB-BD33EAE3A3B3}"/>
              </a:ext>
            </a:extLst>
          </p:cNvPr>
          <p:cNvGrpSpPr/>
          <p:nvPr userDrawn="1"/>
        </p:nvGrpSpPr>
        <p:grpSpPr>
          <a:xfrm>
            <a:off x="0" y="-1739105"/>
            <a:ext cx="12192300" cy="8597105"/>
            <a:chOff x="0" y="-1739105"/>
            <a:chExt cx="12192300" cy="8597105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395F65F-B33B-41DA-902C-F54B320A2FF4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D6155D88-AE1A-401A-9F72-379BAC9C6CCF}"/>
                </a:ext>
              </a:extLst>
            </p:cNvPr>
            <p:cNvSpPr/>
            <p:nvPr userDrawn="1"/>
          </p:nvSpPr>
          <p:spPr>
            <a:xfrm>
              <a:off x="0" y="0"/>
              <a:ext cx="10188476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29E94EA-A0A0-4CAB-A47C-53A15C0B669F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0BAD78DD-0F35-4AEC-A830-9E9CCABFB38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FF896BE-CB28-4FF0-A2CF-91ED81C0838C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C8DB26C8-5841-450C-B391-A574D84F1B5C}"/>
                </a:ext>
              </a:extLst>
            </p:cNvPr>
            <p:cNvSpPr/>
            <p:nvPr/>
          </p:nvSpPr>
          <p:spPr>
            <a:xfrm>
              <a:off x="3698378" y="471243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5F284D3-A198-4B60-8394-B82DE24EBE1F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32C06F8-CCB0-41E5-8716-B69F3C5971BC}"/>
                </a:ext>
              </a:extLst>
            </p:cNvPr>
            <p:cNvSpPr/>
            <p:nvPr userDrawn="1"/>
          </p:nvSpPr>
          <p:spPr>
            <a:xfrm>
              <a:off x="370088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C8EEC775-91A7-42EA-BB29-2765DEC765FD}"/>
                </a:ext>
              </a:extLst>
            </p:cNvPr>
            <p:cNvSpPr/>
            <p:nvPr/>
          </p:nvSpPr>
          <p:spPr>
            <a:xfrm>
              <a:off x="0" y="5810596"/>
              <a:ext cx="12192000" cy="16997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38D250E5-29CC-40AE-94BF-2B4003B02A41}"/>
                </a:ext>
              </a:extLst>
            </p:cNvPr>
            <p:cNvSpPr/>
            <p:nvPr/>
          </p:nvSpPr>
          <p:spPr>
            <a:xfrm>
              <a:off x="3698378" y="3050919"/>
              <a:ext cx="8493622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97965A45-1043-44BA-BA92-8C71F2D8290B}"/>
                </a:ext>
              </a:extLst>
            </p:cNvPr>
            <p:cNvSpPr/>
            <p:nvPr/>
          </p:nvSpPr>
          <p:spPr>
            <a:xfrm>
              <a:off x="7612566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135CB3F9-DADC-44C8-8E5D-873054BA20CF}"/>
                </a:ext>
              </a:extLst>
            </p:cNvPr>
            <p:cNvSpPr/>
            <p:nvPr/>
          </p:nvSpPr>
          <p:spPr>
            <a:xfrm>
              <a:off x="3698378" y="-7671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D7BE1B07-F384-469A-997D-98ED0BC6B748}"/>
                </a:ext>
              </a:extLst>
            </p:cNvPr>
            <p:cNvSpPr/>
            <p:nvPr/>
          </p:nvSpPr>
          <p:spPr>
            <a:xfrm>
              <a:off x="10528847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FBECC70-BC90-496A-9C7D-181B399D73E9}"/>
                </a:ext>
              </a:extLst>
            </p:cNvPr>
            <p:cNvSpPr/>
            <p:nvPr/>
          </p:nvSpPr>
          <p:spPr>
            <a:xfrm>
              <a:off x="9859042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04952D6-93AD-4856-B8BB-E98B625B6C4B}"/>
                </a:ext>
              </a:extLst>
            </p:cNvPr>
            <p:cNvSpPr/>
            <p:nvPr/>
          </p:nvSpPr>
          <p:spPr>
            <a:xfrm>
              <a:off x="3698378" y="2912518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B211E9E-11DC-4EC4-B369-612381B49553}"/>
                </a:ext>
              </a:extLst>
            </p:cNvPr>
            <p:cNvSpPr/>
            <p:nvPr/>
          </p:nvSpPr>
          <p:spPr>
            <a:xfrm>
              <a:off x="3698378" y="5656657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D94B530-DC08-4194-9A9A-0CA1E053BB39}"/>
                </a:ext>
              </a:extLst>
            </p:cNvPr>
            <p:cNvSpPr/>
            <p:nvPr/>
          </p:nvSpPr>
          <p:spPr>
            <a:xfrm rot="5400000">
              <a:off x="3294331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FB4100B8-99B4-46A7-BF32-8D5018DBFD79}"/>
                </a:ext>
              </a:extLst>
            </p:cNvPr>
            <p:cNvSpPr/>
            <p:nvPr/>
          </p:nvSpPr>
          <p:spPr>
            <a:xfrm rot="5400000">
              <a:off x="6866506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FD66424-FEA0-44D7-8833-942161531FAF}"/>
                </a:ext>
              </a:extLst>
            </p:cNvPr>
            <p:cNvSpPr/>
            <p:nvPr/>
          </p:nvSpPr>
          <p:spPr>
            <a:xfrm rot="5400000">
              <a:off x="1709347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0AE689E0-4055-4A21-9031-BC493474CEAA}"/>
                </a:ext>
              </a:extLst>
            </p:cNvPr>
            <p:cNvSpPr/>
            <p:nvPr/>
          </p:nvSpPr>
          <p:spPr>
            <a:xfrm>
              <a:off x="3698378" y="654845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B0A078C9-CEBF-4EA9-8A04-C69514A98C59}"/>
                </a:ext>
              </a:extLst>
            </p:cNvPr>
            <p:cNvSpPr/>
            <p:nvPr/>
          </p:nvSpPr>
          <p:spPr>
            <a:xfrm rot="5400000">
              <a:off x="5302250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72" name="Tijdelijke aanduiding voor afbeelding 22">
            <a:extLst>
              <a:ext uri="{FF2B5EF4-FFF2-40B4-BE49-F238E27FC236}">
                <a16:creationId xmlns:a16="http://schemas.microsoft.com/office/drawing/2014/main" id="{AB86F05D-DA8E-425C-B3A5-6A2F506700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84882" y="648000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4" name="Tijdelijke aanduiding voor tekst 6">
            <a:extLst>
              <a:ext uri="{FF2B5EF4-FFF2-40B4-BE49-F238E27FC236}">
                <a16:creationId xmlns:a16="http://schemas.microsoft.com/office/drawing/2014/main" id="{09792E4F-158D-4DB6-A72C-679C95A1F8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4569" y="648000"/>
            <a:ext cx="1757240" cy="2408518"/>
          </a:xfrm>
          <a:solidFill>
            <a:schemeClr val="accent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5" name="Tijdelijke aanduiding voor afbeelding 22">
            <a:extLst>
              <a:ext uri="{FF2B5EF4-FFF2-40B4-BE49-F238E27FC236}">
                <a16:creationId xmlns:a16="http://schemas.microsoft.com/office/drawing/2014/main" id="{4863BE2E-FEA1-47A1-8103-6F362AB1F13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72566" y="648000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6" name="Tijdelijke aanduiding voor tekst 6">
            <a:extLst>
              <a:ext uri="{FF2B5EF4-FFF2-40B4-BE49-F238E27FC236}">
                <a16:creationId xmlns:a16="http://schemas.microsoft.com/office/drawing/2014/main" id="{7635B164-9AC1-48AC-94A0-E2FE0283E5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6885" y="3405321"/>
            <a:ext cx="1757240" cy="2408518"/>
          </a:xfrm>
          <a:solidFill>
            <a:schemeClr val="accent3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7" name="Tijdelijke aanduiding voor afbeelding 22">
            <a:extLst>
              <a:ext uri="{FF2B5EF4-FFF2-40B4-BE49-F238E27FC236}">
                <a16:creationId xmlns:a16="http://schemas.microsoft.com/office/drawing/2014/main" id="{E968F554-D9F2-4764-9EBC-F292B9B26F6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84882" y="3405321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8" name="Tijdelijke aanduiding voor tekst 6">
            <a:extLst>
              <a:ext uri="{FF2B5EF4-FFF2-40B4-BE49-F238E27FC236}">
                <a16:creationId xmlns:a16="http://schemas.microsoft.com/office/drawing/2014/main" id="{CDF812F9-D71E-47E0-9D84-0845512ED5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34569" y="3405321"/>
            <a:ext cx="1757240" cy="2408518"/>
          </a:xfrm>
          <a:solidFill>
            <a:schemeClr val="accent5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9" name="Tijdelijke aanduiding voor afbeelding 22">
            <a:extLst>
              <a:ext uri="{FF2B5EF4-FFF2-40B4-BE49-F238E27FC236}">
                <a16:creationId xmlns:a16="http://schemas.microsoft.com/office/drawing/2014/main" id="{A331D9EB-7A76-43D2-A643-E4822C8561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72566" y="3405321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85CA4584-3A70-4DFC-A996-BA7CE5B12BE9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8339D7C1-FDFE-4EA9-8746-D7A17C5D074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BEC9F2FD-4948-4BC2-B4A0-29CC17D05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0620F0E5-3804-4B37-82E2-E6DDC786D6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31CF863C-DAC1-44D6-9DCD-D2DC3A01A8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33D24D7F-1B73-43D5-B010-FA5BFB459B9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D6F322C4-63E3-409D-81BC-CB6ABC41F34E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A31239D4-0E74-4A24-82FF-645713024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F56953C-8AAE-40BE-BDCF-A3E92B6B7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E86CCAC-DEED-4BA1-95D4-416D4B68498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3DDFE162-7F21-4BD7-9B5E-A8612B8658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0A0AED2-3D14-471E-8E21-15AAB44CF2B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D41868E-C015-4053-AE9D-C17E95B440A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2FED11F5-90DA-4826-B85D-C34F1052CA0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9D1270E9-8521-4857-8A83-4BCE4890860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D48A69AB-E1C2-45E2-A210-090F143949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2D046736-9475-4E87-B3C2-9CDF7AB16D7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A05F0C7-BCF8-4687-BC2F-2A60441D76D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85DFC538-F159-4739-8C35-2810A72988F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Ovaal 112">
                <a:extLst>
                  <a:ext uri="{FF2B5EF4-FFF2-40B4-BE49-F238E27FC236}">
                    <a16:creationId xmlns:a16="http://schemas.microsoft.com/office/drawing/2014/main" id="{AA7EEDD4-4386-4AC4-A7BC-29C78AF973C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Vrije vorm: vorm 113">
                <a:extLst>
                  <a:ext uri="{FF2B5EF4-FFF2-40B4-BE49-F238E27FC236}">
                    <a16:creationId xmlns:a16="http://schemas.microsoft.com/office/drawing/2014/main" id="{80B4CE73-578A-44A0-A5A8-AA2B4B2A78B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hthoek: afgeronde hoeken 114">
                <a:extLst>
                  <a:ext uri="{FF2B5EF4-FFF2-40B4-BE49-F238E27FC236}">
                    <a16:creationId xmlns:a16="http://schemas.microsoft.com/office/drawing/2014/main" id="{3471E156-F162-41AC-A03B-E33D43E7245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D245F14-B152-4468-8946-55ABA0ECA4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2A2D8B6B-E0BC-4521-B312-BA3709B8EA43}"/>
                  </a:ext>
                </a:extLst>
              </p:cNvPr>
              <p:cNvCxnSpPr>
                <a:cxnSpLocks/>
                <a:stCxn id="11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6387FF2E-435B-4098-8BAA-11BFAFF86B5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A98DB02-F6B7-4D3F-A749-35FC0DC615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F84D9E06-9AFD-4D14-92E0-EE3B3DCCD0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1B426D2-5CE1-44BB-A07C-9416971A305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48111B7-2BDE-48E8-9E13-C7388B5E35E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EE6F780-8B47-4F2A-8044-075F6FE82C8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1CAB6E2E-6E2F-45F0-B5C9-DF6D541A898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09" name="Rechthoek 108">
                      <a:extLst>
                        <a:ext uri="{FF2B5EF4-FFF2-40B4-BE49-F238E27FC236}">
                          <a16:creationId xmlns:a16="http://schemas.microsoft.com/office/drawing/2014/main" id="{FCD2537E-4564-474D-ADA4-146F24F3EB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Rechthoek 109">
                      <a:extLst>
                        <a:ext uri="{FF2B5EF4-FFF2-40B4-BE49-F238E27FC236}">
                          <a16:creationId xmlns:a16="http://schemas.microsoft.com/office/drawing/2014/main" id="{5E2DB712-1DE5-408A-A3BA-82F1EEB7B6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" name="Ovaal 110">
                      <a:extLst>
                        <a:ext uri="{FF2B5EF4-FFF2-40B4-BE49-F238E27FC236}">
                          <a16:creationId xmlns:a16="http://schemas.microsoft.com/office/drawing/2014/main" id="{65A8AFAF-165F-4670-8854-AD4FCF123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07" name="Afbeelding 106">
                    <a:extLst>
                      <a:ext uri="{FF2B5EF4-FFF2-40B4-BE49-F238E27FC236}">
                        <a16:creationId xmlns:a16="http://schemas.microsoft.com/office/drawing/2014/main" id="{195CF3C7-BB72-4174-8E01-EC0005D0891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Afbeelding 107">
                    <a:extLst>
                      <a:ext uri="{FF2B5EF4-FFF2-40B4-BE49-F238E27FC236}">
                        <a16:creationId xmlns:a16="http://schemas.microsoft.com/office/drawing/2014/main" id="{35388918-E5FE-4D61-96D1-4391976F56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B83390BD-8D1C-4A3D-ADC6-D9C3AFBC20E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86B32796-8B81-4B59-B237-002931CD86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248C9FBE-8B6C-4B09-B9F7-5CA3B38332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45CCF583-48A4-4A9F-8A7B-C5C6BBCE0AD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9A9C7F65-12B8-440A-99C9-8CA8BBA9CF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F5676469-27BD-496D-AF25-97752C886C9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7818AFC6-2108-4B15-BEEC-0DA9F0580D0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98" name="Gelijkbenige driehoek 97">
                <a:extLst>
                  <a:ext uri="{FF2B5EF4-FFF2-40B4-BE49-F238E27FC236}">
                    <a16:creationId xmlns:a16="http://schemas.microsoft.com/office/drawing/2014/main" id="{4C8A30C6-C5B5-46BE-883A-B0D36FFAA4B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40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animBg="1"/>
      <p:bldP spid="7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animBg="1"/>
      <p:bldP spid="78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&amp; Tekstblokken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00AC2F-1DB2-4D00-9AC3-345121944C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6885" y="657939"/>
            <a:ext cx="1757240" cy="1484109"/>
          </a:xfrm>
          <a:solidFill>
            <a:schemeClr val="accent1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1598" cy="33700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4721-E20D-4B58-8BA7-BC6CC631A4E0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2111274" cy="280220"/>
            <a:chOff x="0" y="-420043"/>
            <a:chExt cx="211127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211127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&amp; Tekstblokken 6x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765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40" name="GRID" hidden="1">
            <a:extLst>
              <a:ext uri="{FF2B5EF4-FFF2-40B4-BE49-F238E27FC236}">
                <a16:creationId xmlns:a16="http://schemas.microsoft.com/office/drawing/2014/main" id="{A9B1CA1A-6215-4DCA-91AB-BD33EAE3A3B3}"/>
              </a:ext>
            </a:extLst>
          </p:cNvPr>
          <p:cNvGrpSpPr/>
          <p:nvPr userDrawn="1"/>
        </p:nvGrpSpPr>
        <p:grpSpPr>
          <a:xfrm>
            <a:off x="0" y="-1739105"/>
            <a:ext cx="12192300" cy="8597105"/>
            <a:chOff x="0" y="-1739105"/>
            <a:chExt cx="12192300" cy="8597105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395F65F-B33B-41DA-902C-F54B320A2FF4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D6155D88-AE1A-401A-9F72-379BAC9C6CCF}"/>
                </a:ext>
              </a:extLst>
            </p:cNvPr>
            <p:cNvSpPr/>
            <p:nvPr userDrawn="1"/>
          </p:nvSpPr>
          <p:spPr>
            <a:xfrm>
              <a:off x="0" y="0"/>
              <a:ext cx="10188476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29E94EA-A0A0-4CAB-A47C-53A15C0B669F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0BAD78DD-0F35-4AEC-A830-9E9CCABFB38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FF896BE-CB28-4FF0-A2CF-91ED81C0838C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C8DB26C8-5841-450C-B391-A574D84F1B5C}"/>
                </a:ext>
              </a:extLst>
            </p:cNvPr>
            <p:cNvSpPr/>
            <p:nvPr/>
          </p:nvSpPr>
          <p:spPr>
            <a:xfrm>
              <a:off x="3698378" y="471243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5F284D3-A198-4B60-8394-B82DE24EBE1F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32C06F8-CCB0-41E5-8716-B69F3C5971BC}"/>
                </a:ext>
              </a:extLst>
            </p:cNvPr>
            <p:cNvSpPr/>
            <p:nvPr userDrawn="1"/>
          </p:nvSpPr>
          <p:spPr>
            <a:xfrm>
              <a:off x="370088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C8EEC775-91A7-42EA-BB29-2765DEC765FD}"/>
                </a:ext>
              </a:extLst>
            </p:cNvPr>
            <p:cNvSpPr/>
            <p:nvPr/>
          </p:nvSpPr>
          <p:spPr>
            <a:xfrm>
              <a:off x="0" y="5810596"/>
              <a:ext cx="12192000" cy="16997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38D250E5-29CC-40AE-94BF-2B4003B02A41}"/>
                </a:ext>
              </a:extLst>
            </p:cNvPr>
            <p:cNvSpPr/>
            <p:nvPr/>
          </p:nvSpPr>
          <p:spPr>
            <a:xfrm>
              <a:off x="3698378" y="3969730"/>
              <a:ext cx="8493622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97965A45-1043-44BA-BA92-8C71F2D8290B}"/>
                </a:ext>
              </a:extLst>
            </p:cNvPr>
            <p:cNvSpPr/>
            <p:nvPr/>
          </p:nvSpPr>
          <p:spPr>
            <a:xfrm>
              <a:off x="7612566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135CB3F9-DADC-44C8-8E5D-873054BA20CF}"/>
                </a:ext>
              </a:extLst>
            </p:cNvPr>
            <p:cNvSpPr/>
            <p:nvPr/>
          </p:nvSpPr>
          <p:spPr>
            <a:xfrm>
              <a:off x="3698378" y="-7671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D7BE1B07-F384-469A-997D-98ED0BC6B748}"/>
                </a:ext>
              </a:extLst>
            </p:cNvPr>
            <p:cNvSpPr/>
            <p:nvPr/>
          </p:nvSpPr>
          <p:spPr>
            <a:xfrm>
              <a:off x="10528847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FBECC70-BC90-496A-9C7D-181B399D73E9}"/>
                </a:ext>
              </a:extLst>
            </p:cNvPr>
            <p:cNvSpPr/>
            <p:nvPr/>
          </p:nvSpPr>
          <p:spPr>
            <a:xfrm>
              <a:off x="9859042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04952D6-93AD-4856-B8BB-E98B625B6C4B}"/>
                </a:ext>
              </a:extLst>
            </p:cNvPr>
            <p:cNvSpPr/>
            <p:nvPr/>
          </p:nvSpPr>
          <p:spPr>
            <a:xfrm>
              <a:off x="3698378" y="1982775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B211E9E-11DC-4EC4-B369-612381B49553}"/>
                </a:ext>
              </a:extLst>
            </p:cNvPr>
            <p:cNvSpPr/>
            <p:nvPr/>
          </p:nvSpPr>
          <p:spPr>
            <a:xfrm>
              <a:off x="3698378" y="5656657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D94B530-DC08-4194-9A9A-0CA1E053BB39}"/>
                </a:ext>
              </a:extLst>
            </p:cNvPr>
            <p:cNvSpPr/>
            <p:nvPr/>
          </p:nvSpPr>
          <p:spPr>
            <a:xfrm rot="5400000">
              <a:off x="3294331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FB4100B8-99B4-46A7-BF32-8D5018DBFD79}"/>
                </a:ext>
              </a:extLst>
            </p:cNvPr>
            <p:cNvSpPr/>
            <p:nvPr/>
          </p:nvSpPr>
          <p:spPr>
            <a:xfrm rot="5400000">
              <a:off x="6866506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FD66424-FEA0-44D7-8833-942161531FAF}"/>
                </a:ext>
              </a:extLst>
            </p:cNvPr>
            <p:cNvSpPr/>
            <p:nvPr/>
          </p:nvSpPr>
          <p:spPr>
            <a:xfrm rot="5400000">
              <a:off x="1709347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0AE689E0-4055-4A21-9031-BC493474CEAA}"/>
                </a:ext>
              </a:extLst>
            </p:cNvPr>
            <p:cNvSpPr/>
            <p:nvPr/>
          </p:nvSpPr>
          <p:spPr>
            <a:xfrm>
              <a:off x="3698378" y="654845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B0A078C9-CEBF-4EA9-8A04-C69514A98C59}"/>
                </a:ext>
              </a:extLst>
            </p:cNvPr>
            <p:cNvSpPr/>
            <p:nvPr/>
          </p:nvSpPr>
          <p:spPr>
            <a:xfrm rot="5400000">
              <a:off x="5302250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49931E2F-CB80-4D4A-BABA-88B0E4355787}"/>
                </a:ext>
              </a:extLst>
            </p:cNvPr>
            <p:cNvSpPr/>
            <p:nvPr userDrawn="1"/>
          </p:nvSpPr>
          <p:spPr>
            <a:xfrm>
              <a:off x="3698378" y="2128865"/>
              <a:ext cx="8493622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DB7855F9-827E-4C16-9D17-DFF9624B2B7D}"/>
                </a:ext>
              </a:extLst>
            </p:cNvPr>
            <p:cNvSpPr/>
            <p:nvPr userDrawn="1"/>
          </p:nvSpPr>
          <p:spPr>
            <a:xfrm>
              <a:off x="3698378" y="2487799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8FA04F6-23EE-4077-9FF3-D2222EB2C36A}"/>
                </a:ext>
              </a:extLst>
            </p:cNvPr>
            <p:cNvSpPr/>
            <p:nvPr userDrawn="1"/>
          </p:nvSpPr>
          <p:spPr>
            <a:xfrm>
              <a:off x="3698378" y="3810599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13B3CE67-FB4A-4FF0-A665-CA19577C4BC9}"/>
                </a:ext>
              </a:extLst>
            </p:cNvPr>
            <p:cNvSpPr/>
            <p:nvPr userDrawn="1"/>
          </p:nvSpPr>
          <p:spPr>
            <a:xfrm>
              <a:off x="3698378" y="4328921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72" name="Tijdelijke aanduiding voor afbeelding 22">
            <a:extLst>
              <a:ext uri="{FF2B5EF4-FFF2-40B4-BE49-F238E27FC236}">
                <a16:creationId xmlns:a16="http://schemas.microsoft.com/office/drawing/2014/main" id="{AB86F05D-DA8E-425C-B3A5-6A2F506700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84882" y="657939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4" name="Tijdelijke aanduiding voor tekst 6">
            <a:extLst>
              <a:ext uri="{FF2B5EF4-FFF2-40B4-BE49-F238E27FC236}">
                <a16:creationId xmlns:a16="http://schemas.microsoft.com/office/drawing/2014/main" id="{09792E4F-158D-4DB6-A72C-679C95A1F8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4569" y="657939"/>
            <a:ext cx="1757240" cy="1484109"/>
          </a:xfrm>
          <a:solidFill>
            <a:schemeClr val="accent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5" name="Tijdelijke aanduiding voor afbeelding 22">
            <a:extLst>
              <a:ext uri="{FF2B5EF4-FFF2-40B4-BE49-F238E27FC236}">
                <a16:creationId xmlns:a16="http://schemas.microsoft.com/office/drawing/2014/main" id="{4863BE2E-FEA1-47A1-8103-6F362AB1F13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72566" y="657939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6" name="Tijdelijke aanduiding voor tekst 6">
            <a:extLst>
              <a:ext uri="{FF2B5EF4-FFF2-40B4-BE49-F238E27FC236}">
                <a16:creationId xmlns:a16="http://schemas.microsoft.com/office/drawing/2014/main" id="{7635B164-9AC1-48AC-94A0-E2FE0283E5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6885" y="2497135"/>
            <a:ext cx="1757240" cy="1484109"/>
          </a:xfrm>
          <a:solidFill>
            <a:schemeClr val="accent3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7" name="Tijdelijke aanduiding voor afbeelding 22">
            <a:extLst>
              <a:ext uri="{FF2B5EF4-FFF2-40B4-BE49-F238E27FC236}">
                <a16:creationId xmlns:a16="http://schemas.microsoft.com/office/drawing/2014/main" id="{E968F554-D9F2-4764-9EBC-F292B9B26F6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84882" y="2497135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8" name="Tijdelijke aanduiding voor tekst 6">
            <a:extLst>
              <a:ext uri="{FF2B5EF4-FFF2-40B4-BE49-F238E27FC236}">
                <a16:creationId xmlns:a16="http://schemas.microsoft.com/office/drawing/2014/main" id="{CDF812F9-D71E-47E0-9D84-0845512ED5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34569" y="2497135"/>
            <a:ext cx="1757240" cy="1484109"/>
          </a:xfrm>
          <a:solidFill>
            <a:schemeClr val="accent5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9" name="Tijdelijke aanduiding voor afbeelding 22">
            <a:extLst>
              <a:ext uri="{FF2B5EF4-FFF2-40B4-BE49-F238E27FC236}">
                <a16:creationId xmlns:a16="http://schemas.microsoft.com/office/drawing/2014/main" id="{A331D9EB-7A76-43D2-A643-E4822C8561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72566" y="2497135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85CA4584-3A70-4DFC-A996-BA7CE5B12BE9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8339D7C1-FDFE-4EA9-8746-D7A17C5D074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BEC9F2FD-4948-4BC2-B4A0-29CC17D05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0620F0E5-3804-4B37-82E2-E6DDC786D6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31CF863C-DAC1-44D6-9DCD-D2DC3A01A8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33D24D7F-1B73-43D5-B010-FA5BFB459B9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D6F322C4-63E3-409D-81BC-CB6ABC41F34E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A31239D4-0E74-4A24-82FF-645713024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F56953C-8AAE-40BE-BDCF-A3E92B6B7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E86CCAC-DEED-4BA1-95D4-416D4B68498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3DDFE162-7F21-4BD7-9B5E-A8612B8658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0A0AED2-3D14-471E-8E21-15AAB44CF2B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D41868E-C015-4053-AE9D-C17E95B440A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2FED11F5-90DA-4826-B85D-C34F1052CA0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9D1270E9-8521-4857-8A83-4BCE4890860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D48A69AB-E1C2-45E2-A210-090F143949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2D046736-9475-4E87-B3C2-9CDF7AB16D7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A05F0C7-BCF8-4687-BC2F-2A60441D76D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85DFC538-F159-4739-8C35-2810A72988F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Ovaal 112">
                <a:extLst>
                  <a:ext uri="{FF2B5EF4-FFF2-40B4-BE49-F238E27FC236}">
                    <a16:creationId xmlns:a16="http://schemas.microsoft.com/office/drawing/2014/main" id="{AA7EEDD4-4386-4AC4-A7BC-29C78AF973C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Vrije vorm: vorm 113">
                <a:extLst>
                  <a:ext uri="{FF2B5EF4-FFF2-40B4-BE49-F238E27FC236}">
                    <a16:creationId xmlns:a16="http://schemas.microsoft.com/office/drawing/2014/main" id="{80B4CE73-578A-44A0-A5A8-AA2B4B2A78B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hthoek: afgeronde hoeken 114">
                <a:extLst>
                  <a:ext uri="{FF2B5EF4-FFF2-40B4-BE49-F238E27FC236}">
                    <a16:creationId xmlns:a16="http://schemas.microsoft.com/office/drawing/2014/main" id="{3471E156-F162-41AC-A03B-E33D43E7245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D245F14-B152-4468-8946-55ABA0ECA4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2A2D8B6B-E0BC-4521-B312-BA3709B8EA43}"/>
                  </a:ext>
                </a:extLst>
              </p:cNvPr>
              <p:cNvCxnSpPr>
                <a:cxnSpLocks/>
                <a:stCxn id="11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6387FF2E-435B-4098-8BAA-11BFAFF86B5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A98DB02-F6B7-4D3F-A749-35FC0DC615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F84D9E06-9AFD-4D14-92E0-EE3B3DCCD0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1B426D2-5CE1-44BB-A07C-9416971A305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48111B7-2BDE-48E8-9E13-C7388B5E35E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EE6F780-8B47-4F2A-8044-075F6FE82C8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1CAB6E2E-6E2F-45F0-B5C9-DF6D541A898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09" name="Rechthoek 108">
                      <a:extLst>
                        <a:ext uri="{FF2B5EF4-FFF2-40B4-BE49-F238E27FC236}">
                          <a16:creationId xmlns:a16="http://schemas.microsoft.com/office/drawing/2014/main" id="{FCD2537E-4564-474D-ADA4-146F24F3EB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Rechthoek 109">
                      <a:extLst>
                        <a:ext uri="{FF2B5EF4-FFF2-40B4-BE49-F238E27FC236}">
                          <a16:creationId xmlns:a16="http://schemas.microsoft.com/office/drawing/2014/main" id="{5E2DB712-1DE5-408A-A3BA-82F1EEB7B6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" name="Ovaal 110">
                      <a:extLst>
                        <a:ext uri="{FF2B5EF4-FFF2-40B4-BE49-F238E27FC236}">
                          <a16:creationId xmlns:a16="http://schemas.microsoft.com/office/drawing/2014/main" id="{65A8AFAF-165F-4670-8854-AD4FCF123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07" name="Afbeelding 106">
                    <a:extLst>
                      <a:ext uri="{FF2B5EF4-FFF2-40B4-BE49-F238E27FC236}">
                        <a16:creationId xmlns:a16="http://schemas.microsoft.com/office/drawing/2014/main" id="{195CF3C7-BB72-4174-8E01-EC0005D0891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Afbeelding 107">
                    <a:extLst>
                      <a:ext uri="{FF2B5EF4-FFF2-40B4-BE49-F238E27FC236}">
                        <a16:creationId xmlns:a16="http://schemas.microsoft.com/office/drawing/2014/main" id="{35388918-E5FE-4D61-96D1-4391976F56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B83390BD-8D1C-4A3D-ADC6-D9C3AFBC20E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86B32796-8B81-4B59-B237-002931CD86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248C9FBE-8B6C-4B09-B9F7-5CA3B38332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45CCF583-48A4-4A9F-8A7B-C5C6BBCE0AD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9A9C7F65-12B8-440A-99C9-8CA8BBA9CF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F5676469-27BD-496D-AF25-97752C886C9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7818AFC6-2108-4B15-BEEC-0DA9F0580D0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98" name="Gelijkbenige driehoek 97">
                <a:extLst>
                  <a:ext uri="{FF2B5EF4-FFF2-40B4-BE49-F238E27FC236}">
                    <a16:creationId xmlns:a16="http://schemas.microsoft.com/office/drawing/2014/main" id="{4C8A30C6-C5B5-46BE-883A-B0D36FFAA4B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8" name="Tijdelijke aanduiding voor tekst 6">
            <a:extLst>
              <a:ext uri="{FF2B5EF4-FFF2-40B4-BE49-F238E27FC236}">
                <a16:creationId xmlns:a16="http://schemas.microsoft.com/office/drawing/2014/main" id="{D0D653D2-3917-4466-95FC-5FA2ADC9E1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46885" y="4313528"/>
            <a:ext cx="1757240" cy="1484109"/>
          </a:xfrm>
          <a:solidFill>
            <a:schemeClr val="tx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129" name="Tijdelijke aanduiding voor afbeelding 22">
            <a:extLst>
              <a:ext uri="{FF2B5EF4-FFF2-40B4-BE49-F238E27FC236}">
                <a16:creationId xmlns:a16="http://schemas.microsoft.com/office/drawing/2014/main" id="{135E133F-ADA7-445A-9B5F-15B3A31B5DF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84882" y="4313528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130" name="Tijdelijke aanduiding voor tekst 6">
            <a:extLst>
              <a:ext uri="{FF2B5EF4-FFF2-40B4-BE49-F238E27FC236}">
                <a16:creationId xmlns:a16="http://schemas.microsoft.com/office/drawing/2014/main" id="{8C07A915-E181-4A9A-9DCA-1D306FBF338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4569" y="4313528"/>
            <a:ext cx="1757240" cy="1484109"/>
          </a:xfrm>
          <a:solidFill>
            <a:schemeClr val="bg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131" name="Tijdelijke aanduiding voor afbeelding 22">
            <a:extLst>
              <a:ext uri="{FF2B5EF4-FFF2-40B4-BE49-F238E27FC236}">
                <a16:creationId xmlns:a16="http://schemas.microsoft.com/office/drawing/2014/main" id="{C13D7B89-97C5-459B-B3A7-B79F7E3C778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972566" y="4313528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69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animBg="1"/>
      <p:bldP spid="7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animBg="1"/>
      <p:bldP spid="78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animBg="1"/>
      <p:bldP spid="128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9" grpId="0" animBg="1"/>
      <p:bldP spid="130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Titel van de dia</a:t>
            </a:r>
            <a:br>
              <a:rPr lang="nl-NL" noProof="0"/>
            </a:br>
            <a:r>
              <a:rPr lang="nl-NL" noProof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5066381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Bullet</a:t>
            </a:r>
          </a:p>
          <a:p>
            <a:pPr lvl="1"/>
            <a:r>
              <a:rPr lang="nl-NL" noProof="0"/>
              <a:t>Sub-bullet #1</a:t>
            </a:r>
          </a:p>
          <a:p>
            <a:pPr lvl="2"/>
            <a:r>
              <a:rPr lang="nl-NL" noProof="0"/>
              <a:t>Sub-bullet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0DF38-D0C4-4231-98D7-BE62D34C0C31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573383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-1" y="-420043"/>
            <a:ext cx="2030821" cy="280220"/>
            <a:chOff x="-1" y="-420043"/>
            <a:chExt cx="2030821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-1" y="-420043"/>
              <a:ext cx="203082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Grafiek 50%/50%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12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CE615D07-4987-4B54-AD60-FDC7FC05948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18263" y="647700"/>
            <a:ext cx="4781550" cy="5331995"/>
          </a:xfrm>
          <a:solidFill>
            <a:schemeClr val="bg2">
              <a:lumMod val="40000"/>
              <a:lumOff val="60000"/>
            </a:schemeClr>
          </a:solidFill>
        </p:spPr>
        <p:txBody>
          <a:bodyPr lIns="108000" tIns="2088000" rIns="108000" bIns="1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grafiek in te voegen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90D07E33-2239-4031-8E7C-B5604E1E37D2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B0EAEDF-7AD1-4F4F-AAD7-2622F6764FD2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6AC98DA-ABAD-474B-839A-C2963A2E18C7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C9094476-301F-41CA-83EC-BBE64C9DDB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A654BB1F-F269-42E3-BBC4-63A5187B84F3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6735E77E-CEA2-4E07-BE6B-9A602317119B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0805527A-C8FC-4287-BDEB-CBC8BE7ED5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9A568C43-05B3-449A-8102-4908C77898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9A02C4B0-DD5B-4E09-9911-D15F69AF880E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E29C3E2E-A7D0-4E69-B7E1-B29C515A5A3B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5EB2A295-E137-4798-AFB2-AF8F7A859FA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8E7FB6D2-09A7-4C81-9C09-545FF1B803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1E6DFEF0-7EFC-4A1A-93DC-A1F5714B1D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310C9446-27AE-4669-A92B-B7E343566A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FA612657-6650-4843-8D33-07D79AF731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0451AAF9-48FD-4DDA-B962-E64BF46CAC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57E4623F-F597-45A0-9EAC-508D2CEE9B3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3F140A14-75A5-4655-965F-ACA9CBC06F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1E677A14-A49C-4874-8C79-BB24C50EF68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824EC6B0-81CE-4EBA-BB18-25B714ED1712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DC082B1E-DCFC-4003-8A18-596D4D625B1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0A01BF13-F26E-4224-A53C-DEC5F325EA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947D5AC-78DE-40A6-BCE7-D520B3A3C9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A63762D6-A430-4C45-8E2D-B1D6EE6CCF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5C1B3FA0-9DA4-41DB-AE03-30BBE8D0FB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270D2006-0D44-4655-8632-16074BC5A0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A3F640E3-9D0F-4DCB-8331-5C2E4CFB357A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B1C7C4A0-E4F8-45A5-9F88-9CBE39B67A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B8F5AAAD-458A-47C7-A95D-91C12E0BA6D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C8CBA147-D237-403C-8025-77BFBB7F32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446492EB-84EA-4E4C-A66D-022D4ED15E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5EBC820-EBAE-4BFC-8FE4-498D457BCD2A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10352202-ED82-4A09-B277-BF22DC80F5CC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E793EFC4-49FD-46B3-B804-43CBEA44755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322C21A6-4B18-4948-89BC-A31570C7BEA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E00CECC0-AB60-44E2-9C4A-ED73D8D27F9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EE2F9A92-71FD-441D-9254-DA51FB5C5BD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5140BE60-7344-49E2-B597-0376006B3C8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69607C6A-E26D-453F-9A2A-8BF6939D5A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5288A057-7836-4669-86F8-97903F4C87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B9676556-134B-4F81-A944-05FA571EA79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3D8B441E-22DC-4DCF-A210-8804903A7E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23C58315-9727-44A4-B5CC-640A3647083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0E9ADDF-CC73-4177-B1D4-8ADDACCFC7B0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B16852C7-E688-4E1D-94A2-7320CD0EF6E4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1337AFA-EA8B-4745-AE9C-42F59F5C5A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AD1CB4E4-49A2-43FD-A584-5B1F6C461D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D6D102D2-E995-40E7-9CEA-8CF5AEF88B7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FEC7D8FD-E00A-42FD-A4A1-8E3CA2EB48D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58AE2DB-84AF-4F00-A77F-CABC157A8D4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464465-ADC5-4560-96A7-D7D82C241C4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FF38A0B9-EA9E-4EF7-B709-80E004DEBF7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3A6755FB-4AF6-4AEA-948F-46B740606AA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FB98B57E-6FE7-42CC-B637-7E1FE5891C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703A93FC-AF17-4B42-8817-A36459DD50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FA449FD6-1FDF-4842-A07A-2F1A5D0A6AF1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7BFBEAB-48B0-44DF-8D9B-45C9EA546C0C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C561FDDB-C1BF-4EF7-AAF7-08026CD090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1E21F13-F102-4623-ABA7-F35B0F53933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85D7AA7F-C908-4B33-AE0E-431E0A840791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F2118CC-31BC-40B2-ABDF-86C07C325B6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1FF1E613-E1BD-488E-94C5-E4A939B8563E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727B520D-AAA8-4473-99A1-0E00EE54D7FA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09A931F-544F-4865-97FB-0B05FD431918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CA015F1-9620-4416-B85E-F0EB0740B468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F712D340-FE6E-48B2-ADCD-C3D80651546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33C470B9-58BA-4618-8ADC-04A9ECB8DAC7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D218D42D-9C1B-4FEB-9810-FE76F57C35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AC4168C9-A8A3-42D4-B651-D449B9614E6F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E40A6D43-4A0F-4014-A7AD-4D34C0D608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CA400D1-5956-42A2-9BE5-C8D26772F1CF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B679AD3A-442E-4A3C-A12C-58260AD301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C6C69D9-8EFD-4FD4-9ECA-79128BA9579E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9" name="Instructie">
            <a:extLst>
              <a:ext uri="{FF2B5EF4-FFF2-40B4-BE49-F238E27FC236}">
                <a16:creationId xmlns:a16="http://schemas.microsoft.com/office/drawing/2014/main" id="{242E435B-0DD5-402D-B23A-5D5CEEEF5AC7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10" name="Meer informatie">
              <a:extLst>
                <a:ext uri="{FF2B5EF4-FFF2-40B4-BE49-F238E27FC236}">
                  <a16:creationId xmlns:a16="http://schemas.microsoft.com/office/drawing/2014/main" id="{200BCFC0-D2B3-4B9E-86F8-D35303DCA131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48" name="Freeform 101">
                <a:extLst>
                  <a:ext uri="{FF2B5EF4-FFF2-40B4-BE49-F238E27FC236}">
                    <a16:creationId xmlns:a16="http://schemas.microsoft.com/office/drawing/2014/main" id="{0DEAB942-53E0-423E-B2A0-E67F38047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C520A0D0-88D5-4A75-AD8E-DEC016FD77FB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056DD0C1-417B-4568-8D03-BA20990BD5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4BD776AC-271D-452C-AE95-C9A499004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1A19209B-BE6F-4098-8287-01C92C734808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25DE11CC-BD01-408B-B363-01383FF596A7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2B47F5FA-04ED-4741-94E3-970E63582E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80A9A2D-F2AA-474A-B078-A5283229115E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FB837ECC-F6EC-4BCC-9EFE-269A77A4C315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70055F39-CF3C-40E5-BAE2-09186E438341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3BC6D4E-809E-45DC-AB35-BCB1A326F43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19" name="Tekstvak 118">
                <a:extLst>
                  <a:ext uri="{FF2B5EF4-FFF2-40B4-BE49-F238E27FC236}">
                    <a16:creationId xmlns:a16="http://schemas.microsoft.com/office/drawing/2014/main" id="{960FDAFB-F32F-4541-94B1-6150EAE91978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359546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20" name="Tekstvak 119">
                <a:extLst>
                  <a:ext uri="{FF2B5EF4-FFF2-40B4-BE49-F238E27FC236}">
                    <a16:creationId xmlns:a16="http://schemas.microsoft.com/office/drawing/2014/main" id="{576DDC8A-7BDE-457F-8AA8-CD91D250BA41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21" name="Picture 3">
                <a:extLst>
                  <a:ext uri="{FF2B5EF4-FFF2-40B4-BE49-F238E27FC236}">
                    <a16:creationId xmlns:a16="http://schemas.microsoft.com/office/drawing/2014/main" id="{28382AFA-BE57-4643-B2E7-E315EE381F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358FCC0C-523E-41E8-9234-68D3A92C9856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87BA2098-AAC3-4F8F-89EF-5316CC3131D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CFFE3177-0E86-40C5-BB42-A00F461DE38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1F4DB9BF-8D41-4540-89C2-EB9FAC15508A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53100156-3067-4843-A00C-5C655F40630D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9E71B4DC-CFA8-4669-92CE-86F26F62B47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latin typeface="+mn-lt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C78C8140-564D-455A-844C-19D20DB52035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92DF3484-C2F4-4E6D-9EB7-C5E80387BE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67EEC9C4-42C6-408F-99C3-45A54800A0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grpSp>
                  <p:nvGrpSpPr>
                    <p:cNvPr id="132" name="Groep 131">
                      <a:extLst>
                        <a:ext uri="{FF2B5EF4-FFF2-40B4-BE49-F238E27FC236}">
                          <a16:creationId xmlns:a16="http://schemas.microsoft.com/office/drawing/2014/main" id="{66966735-C991-4F74-922F-2F7C90D4C2D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38" name="Rechte verbindingslijn 137">
                        <a:extLst>
                          <a:ext uri="{FF2B5EF4-FFF2-40B4-BE49-F238E27FC236}">
                            <a16:creationId xmlns:a16="http://schemas.microsoft.com/office/drawing/2014/main" id="{519B9F52-77F8-4247-BB56-1264AE905E9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Rechte verbindingslijn 138">
                        <a:extLst>
                          <a:ext uri="{FF2B5EF4-FFF2-40B4-BE49-F238E27FC236}">
                            <a16:creationId xmlns:a16="http://schemas.microsoft.com/office/drawing/2014/main" id="{ADF4609A-5C77-4374-8D10-C75DCE2507F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40" name="Groep 139">
                        <a:extLst>
                          <a:ext uri="{FF2B5EF4-FFF2-40B4-BE49-F238E27FC236}">
                            <a16:creationId xmlns:a16="http://schemas.microsoft.com/office/drawing/2014/main" id="{83542508-3EB5-4116-9C66-E789A918B25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41" name="Rechte verbindingslijn 140">
                          <a:extLst>
                            <a:ext uri="{FF2B5EF4-FFF2-40B4-BE49-F238E27FC236}">
                              <a16:creationId xmlns:a16="http://schemas.microsoft.com/office/drawing/2014/main" id="{23765281-789D-4B01-A547-0783491CF23F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" name="Rechte verbindingslijn 141">
                          <a:extLst>
                            <a:ext uri="{FF2B5EF4-FFF2-40B4-BE49-F238E27FC236}">
                              <a16:creationId xmlns:a16="http://schemas.microsoft.com/office/drawing/2014/main" id="{8767D7D5-FE1E-442B-AB0C-0C5E6080A011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" name="Rechte verbindingslijn 142">
                          <a:extLst>
                            <a:ext uri="{FF2B5EF4-FFF2-40B4-BE49-F238E27FC236}">
                              <a16:creationId xmlns:a16="http://schemas.microsoft.com/office/drawing/2014/main" id="{B01DFE8E-16CE-455C-9496-D83EF2C5E44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" name="Rechte verbindingslijn 143">
                          <a:extLst>
                            <a:ext uri="{FF2B5EF4-FFF2-40B4-BE49-F238E27FC236}">
                              <a16:creationId xmlns:a16="http://schemas.microsoft.com/office/drawing/2014/main" id="{41E3CB58-2436-4A86-8736-B5DA5E2225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33" name="Rechte verbindingslijn 132">
                      <a:extLst>
                        <a:ext uri="{FF2B5EF4-FFF2-40B4-BE49-F238E27FC236}">
                          <a16:creationId xmlns:a16="http://schemas.microsoft.com/office/drawing/2014/main" id="{89204B2B-9863-4A6D-B030-715AFD531BF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4" name="Groep 133">
                      <a:extLst>
                        <a:ext uri="{FF2B5EF4-FFF2-40B4-BE49-F238E27FC236}">
                          <a16:creationId xmlns:a16="http://schemas.microsoft.com/office/drawing/2014/main" id="{5BC75D0B-2FEC-4207-B097-DA8F26A1735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C33E9D09-90B0-4128-B5CA-F5B0D5CBD4A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F28A1EAC-919A-4ED6-B9B0-97FC5AB2717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Rechte verbindingslijn 136">
                        <a:extLst>
                          <a:ext uri="{FF2B5EF4-FFF2-40B4-BE49-F238E27FC236}">
                            <a16:creationId xmlns:a16="http://schemas.microsoft.com/office/drawing/2014/main" id="{98407DF0-2B2C-4812-AA8E-6F781FDD9CD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359C6BF2-4003-4E6A-A695-4FE493E8AC8D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EF99AB09-F0A2-4745-9BF7-0CA855F897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129" name="Rechthoek: afgeronde bovenhoeken 128">
                      <a:extLst>
                        <a:ext uri="{FF2B5EF4-FFF2-40B4-BE49-F238E27FC236}">
                          <a16:creationId xmlns:a16="http://schemas.microsoft.com/office/drawing/2014/main" id="{420B0851-D08B-4FCA-B291-D8AD00472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130" name="Gelijkbenige driehoek 129">
                      <a:extLst>
                        <a:ext uri="{FF2B5EF4-FFF2-40B4-BE49-F238E27FC236}">
                          <a16:creationId xmlns:a16="http://schemas.microsoft.com/office/drawing/2014/main" id="{59A1C03A-E958-48B8-959C-496BE7F41D05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51" name="Instructie">
            <a:extLst>
              <a:ext uri="{FF2B5EF4-FFF2-40B4-BE49-F238E27FC236}">
                <a16:creationId xmlns:a16="http://schemas.microsoft.com/office/drawing/2014/main" id="{22792B5F-A705-4238-8D93-7541FE407B32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645F440E-32D9-47B8-969C-A893866AC73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34014843-2BA1-45DA-810F-F6CCC8D66D6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446100A8-1EC1-4A52-B52D-A9F3C8D77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089236AF-03B1-4F8E-BA94-A0773A5F93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363383D9-FC0D-4A66-932A-EFF3E60DC63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D77D7587-C49F-44B3-89F9-3D59F3F5454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2FE7A394-2A80-4A9F-AFEB-67B6D1EE922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9F9F5C16-5374-40CA-83ED-3B670D8D9C01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E4BBDF53-2D59-4D9B-B736-C48F426C3A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66" name="Rechte verbindingslijn 165">
                <a:extLst>
                  <a:ext uri="{FF2B5EF4-FFF2-40B4-BE49-F238E27FC236}">
                    <a16:creationId xmlns:a16="http://schemas.microsoft.com/office/drawing/2014/main" id="{C08AC033-CE56-4749-BE95-5E4DCB759A0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7" name="Gelijkbenige driehoek 166">
                <a:extLst>
                  <a:ext uri="{FF2B5EF4-FFF2-40B4-BE49-F238E27FC236}">
                    <a16:creationId xmlns:a16="http://schemas.microsoft.com/office/drawing/2014/main" id="{3870634B-5695-4B3B-B678-E28D4D2B0EC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D74BD43C-0954-4324-B5BA-CACB5C93FE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4718A0BD-52AD-40EC-B662-7BA8408638DB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A2D97F96-60A7-4046-A453-C14CCAE21648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3CAED091-8543-4DD5-86B7-3AF55429AE4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216F1311-1FFD-4AB2-BB2E-BBD46365010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FE94F3CE-838F-4D2C-9135-DE863D060708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2600ACE8-454F-4A35-ACE2-AD7F579AC41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BEF4C25C-81C4-4622-9535-C90870A63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8AD071B9-3487-4AA6-A81C-93BECDE584CD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15FFDB7A-0D86-4501-BBCB-7ACEB1DF4A57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73" name="Rechte verbindingslijn 172">
              <a:extLst>
                <a:ext uri="{FF2B5EF4-FFF2-40B4-BE49-F238E27FC236}">
                  <a16:creationId xmlns:a16="http://schemas.microsoft.com/office/drawing/2014/main" id="{CD150C52-9425-4792-97A1-1F42ED0499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8FDB0C38-6AAF-4879-8FB1-32835566A4E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C70995FC-0AC5-4FBC-A4F7-259C380F245E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76" name="Rechte verbindingslijn 175">
              <a:extLst>
                <a:ext uri="{FF2B5EF4-FFF2-40B4-BE49-F238E27FC236}">
                  <a16:creationId xmlns:a16="http://schemas.microsoft.com/office/drawing/2014/main" id="{EEB16D08-B24E-42DC-B9C8-0745FE61D7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8C38F178-4FA4-482C-8030-F12757598DDD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78" name="Groep 177">
                <a:extLst>
                  <a:ext uri="{FF2B5EF4-FFF2-40B4-BE49-F238E27FC236}">
                    <a16:creationId xmlns:a16="http://schemas.microsoft.com/office/drawing/2014/main" id="{37DFE65B-2AEC-4884-BD73-42F4B9072AF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80" name="Rechthoek met één afgeknipte en afgeronde hoek 47">
                  <a:extLst>
                    <a:ext uri="{FF2B5EF4-FFF2-40B4-BE49-F238E27FC236}">
                      <a16:creationId xmlns:a16="http://schemas.microsoft.com/office/drawing/2014/main" id="{E9C4A103-044F-4078-87E5-D7E9DA2C9D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Rechthoekige driehoek 180">
                  <a:extLst>
                    <a:ext uri="{FF2B5EF4-FFF2-40B4-BE49-F238E27FC236}">
                      <a16:creationId xmlns:a16="http://schemas.microsoft.com/office/drawing/2014/main" id="{627531A5-E221-4D3B-98EB-9B07CE571AF1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090B8A68-EA3F-4B51-9C89-5F1C594A4F8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73292719-88A6-441E-A021-168C239B2B8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CB4BEBDD-2E92-45F2-AEDA-7B0337CA54D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4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3 (beeld + datum 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E42C5320-7362-4AA8-A942-524948ADE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8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1" y="-420043"/>
            <a:ext cx="2516492" cy="280220"/>
            <a:chOff x="1" y="-420043"/>
            <a:chExt cx="2516492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1" y="-420043"/>
              <a:ext cx="251649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#3 (beeld + datum boven)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985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79B6505-AA37-4152-8E79-CA786FB6A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V="1">
            <a:off x="-1" y="0"/>
            <a:ext cx="5847907" cy="2147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445B39C-73C4-4D98-8F4F-14AE496A0C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38435" y="3121572"/>
            <a:ext cx="10253565" cy="3736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2128422"/>
            <a:ext cx="4104061" cy="2396578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55521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90013B1C-97D2-485E-B4F7-1B2760E97D9D}" type="datetime4">
              <a:rPr lang="nl-NL" smtClean="0"/>
              <a:t>29 juni 2022</a:t>
            </a:fld>
            <a:endParaRPr lang="nl-NL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5609434-BD9D-45A3-A380-BB91734D385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FE8E5C6-FD29-4207-9627-E6982CFCC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62" t="885" r="566" b="899"/>
            <a:stretch/>
          </p:blipFill>
          <p:spPr>
            <a:xfrm>
              <a:off x="12749388" y="3211683"/>
              <a:ext cx="1567414" cy="894807"/>
            </a:xfrm>
            <a:prstGeom prst="rect">
              <a:avLst/>
            </a:prstGeom>
          </p:spPr>
        </p:pic>
        <p:grpSp>
          <p:nvGrpSpPr>
            <p:cNvPr id="49" name="Instructie">
              <a:extLst>
                <a:ext uri="{FF2B5EF4-FFF2-40B4-BE49-F238E27FC236}">
                  <a16:creationId xmlns:a16="http://schemas.microsoft.com/office/drawing/2014/main" id="{D2BA73E5-D3B0-43D8-8161-A1DC27C3154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50" name="Meer informatie">
                <a:extLst>
                  <a:ext uri="{FF2B5EF4-FFF2-40B4-BE49-F238E27FC236}">
                    <a16:creationId xmlns:a16="http://schemas.microsoft.com/office/drawing/2014/main" id="{5A12F3DC-49D1-4E5B-9368-F87393257A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96" name="Freeform 101">
                  <a:extLst>
                    <a:ext uri="{FF2B5EF4-FFF2-40B4-BE49-F238E27FC236}">
                      <a16:creationId xmlns:a16="http://schemas.microsoft.com/office/drawing/2014/main" id="{5D4BC143-595E-4CF9-ACA0-2D632E189E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43B03653-0F79-49B9-8B49-649970C4F94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BA8F781B-E0D1-480D-845F-EB6CD99881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BD1240-1EF3-4962-A789-2F8AE261F81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2B5C9857-0B13-45E0-8235-E0C988021F3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218184B-80F2-418F-BF03-30BED5C8A8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909465F9-55BD-4461-A416-DBB41ABB61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096F8E78-84D9-4EE2-B640-A08716DFB9F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BA93102-E74B-4855-999A-FD0495A68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304A1C46-956D-46FA-A3D3-6FD0E037496A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1B49A32-CFA4-4D2B-959D-836429F0B964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F9EFCCE9-8E25-471D-A9E1-C47DA186414C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26A2439F-4AB4-4CD3-863B-A5F1C1DD496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50B46DEC-86A5-4F77-9F6E-AE70FDFC949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BB9AED90-9919-4990-8594-80EC27689B7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BFA49DE1-016E-4669-A62F-ECEFF3FAA892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FF1505FC-6BEB-4430-8BD2-9D1E955AA70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6A608244-8D14-44D4-A5F5-04CD350F5C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A5911C1C-A07E-4F55-BEA7-32EBE82CE38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8969294A-3E26-44C3-BBD4-CD5D34B62B7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99520A6-1FCB-4139-B09C-6355C3AA23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Rechte verbindingslijn 91">
                  <a:extLst>
                    <a:ext uri="{FF2B5EF4-FFF2-40B4-BE49-F238E27FC236}">
                      <a16:creationId xmlns:a16="http://schemas.microsoft.com/office/drawing/2014/main" id="{5E189F42-1609-4067-B1FC-9BE5B2A126DC}"/>
                    </a:ext>
                  </a:extLst>
                </p:cNvPr>
                <p:cNvCxnSpPr>
                  <a:cxnSpLocks/>
                  <a:stCxn id="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C7B5134-B2C5-4B98-9DC8-7A50F1B31C47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BCD22C09-4EBE-4548-971B-60BA2B4A6039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133191E-939E-450F-B2A6-3EB3A747B9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63BC70-74C0-4F50-93A4-9FEFADEF2A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BA27A1E-E8E8-4083-A8F4-9591D7865F33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04B98E1-4AB3-41DB-9020-54222A32BE5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A795C209-D10C-4386-AB1F-A85AFF62A75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86FC9E34-EA83-4AF6-8065-88DBFB4DF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FA83FBD-FF99-4A99-96E6-EBCB8E55BC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DDB76683-CB58-4E52-B484-57B76C51E8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C07AB6E9-7370-4263-A1FC-1B65ABAFB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3EFC8D89-EA82-4EB2-8CBB-9D7771931F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4C11DD6-6B3A-4571-B1D7-9D719213EC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77E8917-E0C0-45B0-9D36-11585359FB12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5C55548E-BFFD-4A99-8C2D-DDB8474DFE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75" name="Rechthoek: afgeronde hoeken 74">
                      <a:extLst>
                        <a:ext uri="{FF2B5EF4-FFF2-40B4-BE49-F238E27FC236}">
                          <a16:creationId xmlns:a16="http://schemas.microsoft.com/office/drawing/2014/main" id="{2E7B2714-B2F1-40CE-BC58-CD638E4BE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A5E95C87-8AD6-4E31-9637-C34C619B6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6C267453-9B3A-452B-89CE-9B80C88969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8" name="Rechthoek 77">
                      <a:extLst>
                        <a:ext uri="{FF2B5EF4-FFF2-40B4-BE49-F238E27FC236}">
                          <a16:creationId xmlns:a16="http://schemas.microsoft.com/office/drawing/2014/main" id="{AF27B453-0F36-4C65-9408-40A858EA81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282AF44-354F-4C0A-9560-7BD308AC86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BACCF414-6258-4B0D-81AB-BAACA83222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74" name="Boog 73">
                    <a:extLst>
                      <a:ext uri="{FF2B5EF4-FFF2-40B4-BE49-F238E27FC236}">
                        <a16:creationId xmlns:a16="http://schemas.microsoft.com/office/drawing/2014/main" id="{C0196616-CFF3-4C72-85C5-D7E2941B4554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74A2F243-A996-480B-8429-C43256D22977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844C0BC4-CB07-4936-AB55-B8BBFE3BE0E7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72" name="Picture 3">
                  <a:extLst>
                    <a:ext uri="{FF2B5EF4-FFF2-40B4-BE49-F238E27FC236}">
                      <a16:creationId xmlns:a16="http://schemas.microsoft.com/office/drawing/2014/main" id="{0A16525C-2CE1-4655-AD85-5325309B5B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99" name="Tijdelijke aanduiding voor verticale tekst 2">
            <a:extLst>
              <a:ext uri="{FF2B5EF4-FFF2-40B4-BE49-F238E27FC236}">
                <a16:creationId xmlns:a16="http://schemas.microsoft.com/office/drawing/2014/main" id="{6F745910-466A-4DB9-9DE7-7EF7B3C2A9F5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sp>
        <p:nvSpPr>
          <p:cNvPr id="100" name="Tijdelijke aanduiding voor verticale tekst 2">
            <a:extLst>
              <a:ext uri="{FF2B5EF4-FFF2-40B4-BE49-F238E27FC236}">
                <a16:creationId xmlns:a16="http://schemas.microsoft.com/office/drawing/2014/main" id="{7047B2C6-1B6D-4D23-8666-2AD8981495C8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698084" y="5490108"/>
            <a:ext cx="1806004" cy="478585"/>
          </a:xfrm>
          <a:blipFill>
            <a:blip r:embed="rId5"/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r">
              <a:buNone/>
              <a:defRPr sz="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  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50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0" grpId="0"/>
      <p:bldP spid="99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0200-0865-482A-98C9-FDA4C354C26B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265276" cy="280220"/>
            <a:chOff x="0" y="-420043"/>
            <a:chExt cx="1265276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65276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Grafiek 100%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68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1" name="Tijdelijke aanduiding voor grafiek 7">
            <a:extLst>
              <a:ext uri="{FF2B5EF4-FFF2-40B4-BE49-F238E27FC236}">
                <a16:creationId xmlns:a16="http://schemas.microsoft.com/office/drawing/2014/main" id="{C0267FEC-1118-4518-8FC9-848CFAEA02E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83999" y="2169042"/>
            <a:ext cx="10515814" cy="3810654"/>
          </a:xfrm>
          <a:solidFill>
            <a:schemeClr val="bg2">
              <a:lumMod val="40000"/>
              <a:lumOff val="60000"/>
            </a:schemeClr>
          </a:solidFill>
        </p:spPr>
        <p:txBody>
          <a:bodyPr lIns="108000" tIns="1332000" rIns="108000" bIns="1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grafiek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8" name="GRID" hidden="1">
            <a:extLst>
              <a:ext uri="{FF2B5EF4-FFF2-40B4-BE49-F238E27FC236}">
                <a16:creationId xmlns:a16="http://schemas.microsoft.com/office/drawing/2014/main" id="{1DB2A855-8129-425F-9994-A6E41F4ADB6B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B54FB79D-848A-4AD2-AF22-157A30D4DCE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3EC2EB4-CD06-496F-9A51-7D4A1DFC7A55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44701870-18BC-45C8-A85D-FEB7E4F937B8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E0B0B38A-4647-4B5D-AEC3-1BB627228869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114BF78-4EB9-44E7-AECD-C962874940D1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F6AD7261-0A7B-45C0-BF7C-6DF6007DC2D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D6E55940-B1C2-4855-80E4-3D4761562231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5B5325BA-29EE-47A6-B591-6426181D5270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6D858120-DE6C-40FF-BC19-3CBF524E1268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72" name="Instructie">
            <a:extLst>
              <a:ext uri="{FF2B5EF4-FFF2-40B4-BE49-F238E27FC236}">
                <a16:creationId xmlns:a16="http://schemas.microsoft.com/office/drawing/2014/main" id="{1A4567D9-1EEC-4F6A-82F3-690036596F16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73" name="Meer informatie">
              <a:extLst>
                <a:ext uri="{FF2B5EF4-FFF2-40B4-BE49-F238E27FC236}">
                  <a16:creationId xmlns:a16="http://schemas.microsoft.com/office/drawing/2014/main" id="{C19A145F-DAE9-4CB4-8E8F-63086B2B1F8B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ADAF1E23-2A3E-4FB3-A57A-387ECE04B1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FC02DD83-E0FC-4897-8963-A0CF54ACF0DE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7848D8D2-0097-4AB0-93B3-E4AB5EE680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09013D96-C176-4B58-A530-5D6679EAFA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C1F0F66-263E-4721-9877-50780626800B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C96B081E-A607-45F5-8C7F-F1726C59D68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CA5C1E21-C1CA-4C34-88CB-D1A5846060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976769A-F850-4C38-ACB6-8E5115521D92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37C9B7AB-F13D-4E26-AD30-C2E49BBD5A46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E1DC2500-351C-4D45-BDEB-433FE5541FA4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A493085D-68A9-4E9B-99F0-D4920A2D9FF1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2" name="Tekstvak 81">
                <a:extLst>
                  <a:ext uri="{FF2B5EF4-FFF2-40B4-BE49-F238E27FC236}">
                    <a16:creationId xmlns:a16="http://schemas.microsoft.com/office/drawing/2014/main" id="{BD194DA7-7D72-4623-BCA0-7F59AE0033AD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359546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83" name="Tekstvak 82">
                <a:extLst>
                  <a:ext uri="{FF2B5EF4-FFF2-40B4-BE49-F238E27FC236}">
                    <a16:creationId xmlns:a16="http://schemas.microsoft.com/office/drawing/2014/main" id="{47E47F0C-6E60-40A8-90B4-A0598C17422E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4" name="Picture 3">
                <a:extLst>
                  <a:ext uri="{FF2B5EF4-FFF2-40B4-BE49-F238E27FC236}">
                    <a16:creationId xmlns:a16="http://schemas.microsoft.com/office/drawing/2014/main" id="{5A891AE1-8075-4E95-A5EA-BF763C67A81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939A43E4-2877-40E2-9574-08EDD95167E2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B6CCD3AE-F65E-4F33-9E62-83701D735EBF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EE226DC4-3E8F-43D3-BE1F-BD1879C57C1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3B3191DA-3512-4136-98F7-46CE5DE27D1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747ACC10-658C-472E-9C26-E7765C9F7A2A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3316B072-32D6-47C4-BAE6-89B5967ACD64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latin typeface="+mn-lt"/>
                  </a:endParaRPr>
                </a:p>
              </p:txBody>
            </p:sp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27E9619F-FC46-40AF-9092-0D07689805EC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F951B8AA-8191-482B-9C01-EED7FE132D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94" name="Rechthoek 93">
                      <a:extLst>
                        <a:ext uri="{FF2B5EF4-FFF2-40B4-BE49-F238E27FC236}">
                          <a16:creationId xmlns:a16="http://schemas.microsoft.com/office/drawing/2014/main" id="{F7955F2F-E714-4E25-B188-865EEFFF5C0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29ED6CD8-6ED0-44AF-A4A7-2D6AF988A5D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01" name="Rechte verbindingslijn 100">
                        <a:extLst>
                          <a:ext uri="{FF2B5EF4-FFF2-40B4-BE49-F238E27FC236}">
                            <a16:creationId xmlns:a16="http://schemas.microsoft.com/office/drawing/2014/main" id="{3DAA301F-0A8E-472A-ACB3-F167FC77BE9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Rechte verbindingslijn 101">
                        <a:extLst>
                          <a:ext uri="{FF2B5EF4-FFF2-40B4-BE49-F238E27FC236}">
                            <a16:creationId xmlns:a16="http://schemas.microsoft.com/office/drawing/2014/main" id="{77BF2480-1F82-44E4-AB72-40FD0CCDB1A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3" name="Groep 102">
                        <a:extLst>
                          <a:ext uri="{FF2B5EF4-FFF2-40B4-BE49-F238E27FC236}">
                            <a16:creationId xmlns:a16="http://schemas.microsoft.com/office/drawing/2014/main" id="{FB545EAD-8C0C-4383-A890-B8ED71882BC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04" name="Rechte verbindingslijn 103">
                          <a:extLst>
                            <a:ext uri="{FF2B5EF4-FFF2-40B4-BE49-F238E27FC236}">
                              <a16:creationId xmlns:a16="http://schemas.microsoft.com/office/drawing/2014/main" id="{C34F66D4-B66C-4951-8BC5-F92486A0E5E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Rechte verbindingslijn 104">
                          <a:extLst>
                            <a:ext uri="{FF2B5EF4-FFF2-40B4-BE49-F238E27FC236}">
                              <a16:creationId xmlns:a16="http://schemas.microsoft.com/office/drawing/2014/main" id="{A0BB4877-46D3-4980-82BF-18846FD4568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" name="Rechte verbindingslijn 105">
                          <a:extLst>
                            <a:ext uri="{FF2B5EF4-FFF2-40B4-BE49-F238E27FC236}">
                              <a16:creationId xmlns:a16="http://schemas.microsoft.com/office/drawing/2014/main" id="{B4F5FDC7-6477-4546-B6E1-69E11A085FC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" name="Rechte verbindingslijn 106">
                          <a:extLst>
                            <a:ext uri="{FF2B5EF4-FFF2-40B4-BE49-F238E27FC236}">
                              <a16:creationId xmlns:a16="http://schemas.microsoft.com/office/drawing/2014/main" id="{31BC557A-5DBF-48DF-BE05-10DB02DED5F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AAABF77F-71E9-4982-869F-244EA309F16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7" name="Groep 96">
                      <a:extLst>
                        <a:ext uri="{FF2B5EF4-FFF2-40B4-BE49-F238E27FC236}">
                          <a16:creationId xmlns:a16="http://schemas.microsoft.com/office/drawing/2014/main" id="{CB70EE49-2C7F-4865-A10D-7610A84978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62078715-99FB-4B9F-85F4-3D47133B2D9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589002DF-C9AC-451E-A44E-36F30E0D45E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45B2569C-BC4A-41C5-8ECD-B90AE2DFAE3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B80DB821-3A32-47F2-9F5B-BE7F138FDA0C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91" name="Rechthoek 90">
                      <a:extLst>
                        <a:ext uri="{FF2B5EF4-FFF2-40B4-BE49-F238E27FC236}">
                          <a16:creationId xmlns:a16="http://schemas.microsoft.com/office/drawing/2014/main" id="{8F4A7AED-3830-447D-9296-ABEDDCA9BD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92" name="Rechthoek: afgeronde bovenhoeken 91">
                      <a:extLst>
                        <a:ext uri="{FF2B5EF4-FFF2-40B4-BE49-F238E27FC236}">
                          <a16:creationId xmlns:a16="http://schemas.microsoft.com/office/drawing/2014/main" id="{21357A93-86EA-4546-8999-4D6C11A9F0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93" name="Gelijkbenige driehoek 92">
                      <a:extLst>
                        <a:ext uri="{FF2B5EF4-FFF2-40B4-BE49-F238E27FC236}">
                          <a16:creationId xmlns:a16="http://schemas.microsoft.com/office/drawing/2014/main" id="{F0102AF3-39B4-46EB-BAA5-011DE5EADDA9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76C4A7AC-339B-4F04-9DFE-2E0B223CFFC1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BEF6026E-7687-4E79-95B7-2F42E15BB76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25CA4234-A021-4511-A99F-E8A9D7BCF01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89F7E5BB-DF13-4603-BB2F-8F4C39B010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8" name="Rechte verbindingslijn 117">
              <a:extLst>
                <a:ext uri="{FF2B5EF4-FFF2-40B4-BE49-F238E27FC236}">
                  <a16:creationId xmlns:a16="http://schemas.microsoft.com/office/drawing/2014/main" id="{FB155628-A343-4357-9EAE-08BF614900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58453155-662B-403C-8807-6B5148FCD49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411271A2-7CA0-432C-A93C-50DE211918DC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06C606E1-C5BB-49B5-99FB-235C2FA0381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D129D612-FCE3-4A99-B75E-14ED713CD56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DAE1D9FE-A86C-43B0-BB4E-B87DD6AD759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BE9F072-2A9E-4478-9A9B-84CF39DFD33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0" name="Gelijkbenige driehoek 129">
                <a:extLst>
                  <a:ext uri="{FF2B5EF4-FFF2-40B4-BE49-F238E27FC236}">
                    <a16:creationId xmlns:a16="http://schemas.microsoft.com/office/drawing/2014/main" id="{AF076B53-B9C6-4588-AAC3-6FF2CE71456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3BE76AEE-6430-4A82-84BF-B75623698D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46372B77-C5CF-468D-8B63-75B782C2B5E8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32CDC34B-F0CB-46D8-AE7C-2F7DC463797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876BF98E-B5ED-4114-B848-78EC397B254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1E2012AD-69EC-49A5-9401-B546E6BCE3B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131" name="Instructie">
            <a:extLst>
              <a:ext uri="{FF2B5EF4-FFF2-40B4-BE49-F238E27FC236}">
                <a16:creationId xmlns:a16="http://schemas.microsoft.com/office/drawing/2014/main" id="{2023A96D-093E-454C-884C-25261492DFB1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1C913FDD-1A45-4145-867E-815D73F0EA8D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E4A5191F-20AD-4641-87E0-511CE78E7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D0BDE750-890E-4676-B274-CFC39623F835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B34E6910-8A01-4BB7-BB39-952181840F9F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74576684-B66A-4C64-B7A3-BBEC75A51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6EFCFFAC-65CD-442F-8C09-1C3100136EA8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B2C49081-C5DA-4110-AF40-ABA75D920144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2EC92DDB-8F3F-40B6-9DDF-09EAA7CCBE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0" name="Groep 139">
              <a:extLst>
                <a:ext uri="{FF2B5EF4-FFF2-40B4-BE49-F238E27FC236}">
                  <a16:creationId xmlns:a16="http://schemas.microsoft.com/office/drawing/2014/main" id="{38B912AF-0715-43DE-B9E9-E6EC5F459A17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829C843-4314-41AF-A1CC-3CB900A6161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43" name="Rechthoek met één afgeknipte en afgeronde hoek 47">
                  <a:extLst>
                    <a:ext uri="{FF2B5EF4-FFF2-40B4-BE49-F238E27FC236}">
                      <a16:creationId xmlns:a16="http://schemas.microsoft.com/office/drawing/2014/main" id="{DE8262D8-7724-4C2D-9831-784410FCE18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hthoekige driehoek 143">
                  <a:extLst>
                    <a:ext uri="{FF2B5EF4-FFF2-40B4-BE49-F238E27FC236}">
                      <a16:creationId xmlns:a16="http://schemas.microsoft.com/office/drawing/2014/main" id="{0570E241-98CC-46E5-A4C8-6A603D37623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A36DAD8C-BF48-44F8-8266-337A60639942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AFDC29C2-6A17-4A35-ADFC-7C01CB9DBE3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549E7F2F-F741-4A5C-993C-50C4E8AF64F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371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Titel van de dia</a:t>
            </a:r>
            <a:br>
              <a:rPr lang="nl-NL" noProof="0"/>
            </a:br>
            <a:r>
              <a:rPr lang="nl-NL" noProof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5066381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Bullet</a:t>
            </a:r>
          </a:p>
          <a:p>
            <a:pPr lvl="1"/>
            <a:r>
              <a:rPr lang="nl-NL" noProof="0"/>
              <a:t>Sub-bullet #1</a:t>
            </a:r>
          </a:p>
          <a:p>
            <a:pPr lvl="2"/>
            <a:r>
              <a:rPr lang="nl-NL" noProof="0"/>
              <a:t>Sub-bullet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E1FCE-2510-41B8-8EDD-47574813201C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Footer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-1" y="-420043"/>
            <a:ext cx="1956393" cy="280220"/>
            <a:chOff x="-1" y="-420043"/>
            <a:chExt cx="1956393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56393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Tabel 50%/50%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884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7EAA688F-1BB8-4CA2-8660-0EAE4840D0B1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17832" y="648001"/>
            <a:ext cx="4782117" cy="5350503"/>
          </a:xfrm>
          <a:solidFill>
            <a:schemeClr val="bg2">
              <a:lumMod val="40000"/>
              <a:lumOff val="60000"/>
            </a:schemeClr>
          </a:solidFill>
        </p:spPr>
        <p:txBody>
          <a:bodyPr lIns="0" tIns="2088000" rIns="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tabel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5A7A3DBD-8D26-436C-8103-690F02ADFF41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CC4C412-B8BA-4EC5-9657-B4C7F91A4A1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BA354D71-2345-4776-8E21-E12B8A64D0A9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F4181098-3B61-4140-ADED-DED5C3A763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A398226F-327D-4BEA-9338-28C1288D9C57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4F5A6764-F68F-4BA3-93F6-F12BADA611EA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64F622AE-1865-4503-BC8D-401AAABEB8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ABCDB27D-32A8-49EC-8A26-676C5FF596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EA5BEE32-0A1A-487F-95FF-4923EEEF814A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8CC77D63-99DB-402F-8A6F-303CF575425C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B01AE221-31F6-4183-93FF-C3725B44BA0D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1672229E-873E-4A74-9C38-54E7E5696C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6FA174E6-5CB4-428F-B55F-CC8F54B139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0307C81F-65ED-434A-8A4C-E9695C8B65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1848B98-79F7-42A9-A965-B7225F0352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84E57152-9432-4FBB-BD7A-7FEE54AAE8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6A8D0969-B92D-43CF-A115-5553485E30C1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620610CA-8455-4BBF-9EC2-6349C4E1432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82881FE6-E88C-421A-9C76-C2E8B839805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6BC5FD46-D16F-4C97-981F-8B617BB8B85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B0FBC6E2-29DB-4DA5-950B-B201EA3CA206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0BE5DA5B-9801-4BFB-8D78-7E6D709B7F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740953D4-0667-4908-951B-F9A15425CD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C16ACE31-5136-447B-AEA2-2B96D5BCAB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542C2051-2ACB-48A4-AB32-15BF4555EA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406E2C1-5902-44A4-AEED-C4AA388042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269E1669-7FA6-466B-AF90-B177A9DC1EC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BF167E5-BB51-4EFB-9A25-3B9E582C5E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347003B8-97E4-447E-8B4D-9734AC82B40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B6FAC534-8F34-4D11-9FC2-80AF55AD21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D403EC5A-9E0A-483E-9157-8A396F28E3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BB7CE7A8-CB8F-45BD-A2C9-9E899F437D42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4C4F87D6-A6E4-4DE4-A274-B7D97E306F4A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24A3AADF-7E44-4BBA-904A-67EAE17038A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E7BB4F5A-125D-4CED-B57E-8CB5B333DE0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C543729-033A-4724-84B7-2D75B39FBC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B2E12AF-4D68-4EA1-88D1-BDF7976710C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0BEF0F55-2E5C-4157-B74C-1D70B22B62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DDC8353-E61E-4349-9D42-5BE48F7A183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C50A942C-0A74-4289-A002-BBE34BED2FE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29A91F4D-CE7B-47CB-9626-95CCA726AD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83564D33-A754-4D39-8780-009D4C0B7D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45ECB5CB-CD8F-450C-810C-C8475B03F3E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47687249-0C5D-4639-886D-4E257717A81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0EEDA79D-9B50-4367-9B95-3217DFA659EF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14C20DB5-1C45-47DA-9967-CB937B1A912C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F6616EB3-35A9-46E2-8FF4-F0225AA0FBA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4A7270C7-7D67-4386-8881-3044F6ED3F4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E767D577-875F-483D-8B42-A82B77F039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65B21727-2500-4044-A3B5-F039E88ADCB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D4E06026-8C79-4E56-9702-16E2ADDF44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F4D5A4AE-8FC5-4BEC-B3C7-DE4C0A8B002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6C8EF0B8-A653-43A1-A848-69236A95FD8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FF433C02-E8B6-4175-86AC-BC9536779E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EFD4F6B7-AAF7-496C-BAA0-303AD838128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3C55DF6B-2D61-44D0-B0AE-391900F8CD8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8EA4C2C4-0EE0-4F10-A551-67CA9560EC52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3A74D971-FDF3-405C-B464-5E0344BDA0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7E6E1731-A010-4018-A123-9190B4A1C33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0CA8DCE-103D-41C3-BE06-1BE38BAB05EE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214891A-292E-4698-A2DA-6210C5B399D7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61A7BE1B-5B66-4F97-B8DB-BBB73FA4384A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502F9EC-9460-483C-A7B9-3E819DD2A1B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6D9EEC6-720B-4DFC-B183-E97641487C4E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7ACFFD9B-CEAA-41D2-B217-F306F3C4463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75A9207D-3FA8-4DF5-8BD3-105275534E0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38D37E0-2A8C-44A0-B396-7FEB54EB6F50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57B5FC06-4F4F-4737-ADE0-CECBBFB1A4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D6353FFE-6372-428A-9F29-71BAEBE4E769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543A0E4B-9305-4104-AC7D-294C8D5DF8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25A9840F-EC10-48C9-ADB6-14CFA8415320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232277B-1494-4529-9DC7-5184714DA3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C0724ABC-E996-4EE3-97EE-D79C63F7CC0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8" name="GRID" hidden="1">
            <a:extLst>
              <a:ext uri="{FF2B5EF4-FFF2-40B4-BE49-F238E27FC236}">
                <a16:creationId xmlns:a16="http://schemas.microsoft.com/office/drawing/2014/main" id="{C2EDF151-B874-4592-AC96-4A13701CB93E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FC79BAE6-6801-4A41-9E0E-41FBC5993EA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69BB4BA1-ADCB-4C69-89D7-8D32E916253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FDD74A75-D924-4849-BF8E-67544FC2749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BC2BEAD6-8419-42DF-8C1D-746AE885185C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0E717BCD-1054-448C-A6F6-606E4FE3418F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39D61E07-4439-4CE5-8EB2-457A6DE50E6A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D27516E-97F1-4C81-B9D5-78EB214B12F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C42C2425-D9FA-4365-8284-B874D38BCC7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198C7372-98B9-472D-8175-4548464C01F1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EE1911F8-A70E-4E83-A685-3697162D0404}"/>
                </a:ext>
              </a:extLst>
            </p:cNvPr>
            <p:cNvSpPr/>
            <p:nvPr userDrawn="1"/>
          </p:nvSpPr>
          <p:spPr>
            <a:xfrm>
              <a:off x="573383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77F5D73-0546-468C-AF5B-5B7CF9BCF616}"/>
                </a:ext>
              </a:extLst>
            </p:cNvPr>
            <p:cNvSpPr/>
            <p:nvPr userDrawn="1"/>
          </p:nvSpPr>
          <p:spPr>
            <a:xfrm>
              <a:off x="0" y="5811251"/>
              <a:ext cx="12192000" cy="16997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20" name="Instructie">
            <a:extLst>
              <a:ext uri="{FF2B5EF4-FFF2-40B4-BE49-F238E27FC236}">
                <a16:creationId xmlns:a16="http://schemas.microsoft.com/office/drawing/2014/main" id="{183B8B1D-C0DD-44E0-A174-3E8200658064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121" name="Meer informatie">
              <a:extLst>
                <a:ext uri="{FF2B5EF4-FFF2-40B4-BE49-F238E27FC236}">
                  <a16:creationId xmlns:a16="http://schemas.microsoft.com/office/drawing/2014/main" id="{9EA97A89-B1E2-4002-A494-F871EBB21E21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43" name="Freeform 101">
                <a:extLst>
                  <a:ext uri="{FF2B5EF4-FFF2-40B4-BE49-F238E27FC236}">
                    <a16:creationId xmlns:a16="http://schemas.microsoft.com/office/drawing/2014/main" id="{0EA7F5AE-6A2C-4139-A06F-E2891A9EB2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B2AC5C17-EB61-4080-A7CC-C38EDB34F104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576CC0A9-094E-4C2F-8D2B-DB04C096FB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E3F5576-0668-4C0B-A3D2-38042A74056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E8503240-1647-4BAC-B1F7-5AD3B50DEAD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B465B5E-20CA-4297-8592-E9DC6EF25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9F65CC31-1F57-4EAC-B378-47A42DD260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66E290E8-7D61-4E69-9B4C-907D4598A3EC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D3A3E641-FFF2-4DB7-8288-EDCF5F016C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4A868AB0-101A-4761-A325-140BB7DE77F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B537A3A2-C4E2-40D0-A525-41179D0F3FD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4C7D10F7-C2AB-489B-8588-9F636865CE9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235BA42A-6E72-4E63-88EB-BCB73F8C177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1E99A885-B849-4D04-BF66-114CF90D424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01736012-B0CC-4D06-BCE6-1B20A88669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1" name="Tabel icoon">
              <a:extLst>
                <a:ext uri="{FF2B5EF4-FFF2-40B4-BE49-F238E27FC236}">
                  <a16:creationId xmlns:a16="http://schemas.microsoft.com/office/drawing/2014/main" id="{A7D946C5-16EA-4204-A914-F8FBE68B4CBD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4CDA2330-B334-4F60-B4F7-DA8F462FA96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68C8D3BF-0FFA-4535-ADE7-7DC1F2EFB2B9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AB36EE83-F2D5-4950-B300-4D66D7DB9E49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4C6A27E6-9B74-441F-845B-C86A5CE9845B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Rechte verbindingslijn 135">
                <a:extLst>
                  <a:ext uri="{FF2B5EF4-FFF2-40B4-BE49-F238E27FC236}">
                    <a16:creationId xmlns:a16="http://schemas.microsoft.com/office/drawing/2014/main" id="{20B23741-73E8-4A63-B521-B1ADC3E7C67C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23213A4B-3419-4C90-9EF9-749FB59CA177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8F5D3A06-0E40-4C3C-9B3B-39459C9A2C05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AF1EB0DC-EDB4-4747-BBBE-B88EACFC7AA5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146" name="Instructie">
            <a:extLst>
              <a:ext uri="{FF2B5EF4-FFF2-40B4-BE49-F238E27FC236}">
                <a16:creationId xmlns:a16="http://schemas.microsoft.com/office/drawing/2014/main" id="{085C98EF-D79E-4F97-A8A3-9FF5842F4192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B546AB16-9237-4171-8B7D-844CC3800680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48" name="Rechte verbindingslijn 147">
              <a:extLst>
                <a:ext uri="{FF2B5EF4-FFF2-40B4-BE49-F238E27FC236}">
                  <a16:creationId xmlns:a16="http://schemas.microsoft.com/office/drawing/2014/main" id="{6FF0E9B3-C288-4C72-B7D3-D01770AF67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A2C4081-97DC-4D09-AECE-A291442AADC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03477BED-E3AD-474D-B436-CF40ADD9CD4B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69572B16-8BCC-4FD7-BD7E-D71A175DD0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16E26BEC-A36A-4329-A021-8EDA1B4ADFD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C8947F7D-58D4-4AB3-8CEC-3AEE759534C3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E85C5DB2-6B79-424C-8AED-3E1D067357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EB4AE40A-9A9D-4EE2-BEA1-766BEE961F6C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B84490CD-82C6-4AAE-B03B-71DE45CF13E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58" name="Rechthoek met één afgeknipte en afgeronde hoek 47">
                  <a:extLst>
                    <a:ext uri="{FF2B5EF4-FFF2-40B4-BE49-F238E27FC236}">
                      <a16:creationId xmlns:a16="http://schemas.microsoft.com/office/drawing/2014/main" id="{635AF280-5574-4F69-A6CB-BAEB5E56EA4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hthoekige driehoek 158">
                  <a:extLst>
                    <a:ext uri="{FF2B5EF4-FFF2-40B4-BE49-F238E27FC236}">
                      <a16:creationId xmlns:a16="http://schemas.microsoft.com/office/drawing/2014/main" id="{500CC044-9F4D-4BCE-9FDA-0897D4989D7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5E80DD47-1DB7-4592-A209-F0210651BA4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ABCAD8A6-85C7-4273-9448-B3BFC6BAF9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092F8C6F-3963-4BF2-91C5-CE61C2F9564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7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1A0C-72EB-44EC-BDCD-5F4A270510CB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1" cy="280220"/>
            <a:chOff x="0" y="-420043"/>
            <a:chExt cx="1158951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Tabel 100%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3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2" name="Tijdelijke aanduiding voor tabel 8">
            <a:extLst>
              <a:ext uri="{FF2B5EF4-FFF2-40B4-BE49-F238E27FC236}">
                <a16:creationId xmlns:a16="http://schemas.microsoft.com/office/drawing/2014/main" id="{2D044171-0983-4477-B39D-A013AF29C0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84000" y="2169042"/>
            <a:ext cx="10515950" cy="3810654"/>
          </a:xfrm>
          <a:solidFill>
            <a:schemeClr val="bg2">
              <a:lumMod val="40000"/>
              <a:lumOff val="60000"/>
            </a:schemeClr>
          </a:solidFill>
        </p:spPr>
        <p:txBody>
          <a:bodyPr lIns="0" tIns="1332000" rIns="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tabel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ID" hidden="1">
            <a:extLst>
              <a:ext uri="{FF2B5EF4-FFF2-40B4-BE49-F238E27FC236}">
                <a16:creationId xmlns:a16="http://schemas.microsoft.com/office/drawing/2014/main" id="{CABE875E-5B2A-4AA9-86A7-D7318A24BBF8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37D4D5B-1AD2-4323-B6AE-59E6E003D5E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3931FF0-DACD-4D12-882D-694D69CFD7C3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CD2E28A-F153-4516-A33F-65AC3B994A4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8B9D239-5B2C-446F-AEA4-852C4187890A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DB8B78C-D783-46D7-BB17-5ADBFFB58E4E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24E0C54-851F-447F-AE85-C5261888FDD0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81FB0CC-29A7-4300-B94A-B08F561B4BB8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0DD359D-5796-41AB-9773-91A465F8A27A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160F6348-4449-48FA-B0E9-148C91171129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48" name="Instructie">
            <a:extLst>
              <a:ext uri="{FF2B5EF4-FFF2-40B4-BE49-F238E27FC236}">
                <a16:creationId xmlns:a16="http://schemas.microsoft.com/office/drawing/2014/main" id="{A7B3F98F-3D73-4948-833B-6CEEBA8863CE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9" name="Meer informatie">
              <a:extLst>
                <a:ext uri="{FF2B5EF4-FFF2-40B4-BE49-F238E27FC236}">
                  <a16:creationId xmlns:a16="http://schemas.microsoft.com/office/drawing/2014/main" id="{D55DEE9D-5812-4C94-9F0A-97089A4CB6E3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71" name="Freeform 101">
                <a:extLst>
                  <a:ext uri="{FF2B5EF4-FFF2-40B4-BE49-F238E27FC236}">
                    <a16:creationId xmlns:a16="http://schemas.microsoft.com/office/drawing/2014/main" id="{A27E7A29-004B-4DC9-95D0-9E3AF3723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CCF08B9B-3681-4C23-A479-09650C9B4112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5080ED2D-F2E7-4BB1-8E88-799487BF65F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67B33D43-5CD6-4084-B0F2-C89FD44A0BB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3227A6D1-01C9-4D06-8A39-563554A1B50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680F1F47-50FA-450E-99B8-3479888FAB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8C78AD6D-FF49-47CD-B3EF-8FB8A5378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D5E80B3-B4F7-47AB-BC1E-A77E85B4F19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0CAF151-F100-482B-AB0D-C53BB6AB050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6E861392-BC9F-4A28-9AB8-35E98B24100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372D6DC9-B3A1-4905-AA16-A23BF4352B2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DA9B165A-38FB-4693-8E46-79EFF6B2B90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DE9B94CE-D23D-4B66-8EA5-64EF5E8E336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4B736CAC-9CF2-4AB1-8065-163B4A88E13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1BA5CCBA-365D-4321-87A4-3C7B99D311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Tabel icoon">
              <a:extLst>
                <a:ext uri="{FF2B5EF4-FFF2-40B4-BE49-F238E27FC236}">
                  <a16:creationId xmlns:a16="http://schemas.microsoft.com/office/drawing/2014/main" id="{E51A4C11-B8C1-4F35-8D47-DF1449C39A47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DCB2A1BE-7792-4407-BD1E-6EF713992557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625B0A82-402F-4811-947F-AFF6CB45EE83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268EF9E6-A61C-4A05-A0F9-BB56F8D04613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936464EF-CE09-47A7-8F1D-39A3F7FBD866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0A57857B-184A-44C0-86A0-8B09E052C421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69E69437-44F7-4A5C-9B83-C3B16C439C4E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FC42B1EF-4EF4-4805-B6A4-2642645F058F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DFCD161B-D92C-44B2-B63A-BEC21E3A3935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74" name="Instructie">
            <a:extLst>
              <a:ext uri="{FF2B5EF4-FFF2-40B4-BE49-F238E27FC236}">
                <a16:creationId xmlns:a16="http://schemas.microsoft.com/office/drawing/2014/main" id="{90FD1080-1090-4AC6-B9C6-204A5D44D194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47D17856-A854-492A-9F9D-5BC53C2CA75C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9356D288-43C0-44E3-9993-FAE7A185CC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FAA9B733-70B9-4700-A78A-5E1C3827B9E7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42D9DE97-E730-4E2F-8FCF-4C31C8A30F08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0B6ECFC5-94AC-4061-BDD8-38ECD0F59A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9544B495-178C-4C90-94DD-CBBC6118BC3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8E1E9304-DC37-4FEB-99B6-2C44E9019B52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5D859DE8-A164-46E7-9118-CC49A07A5B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C6FEA703-0DA1-4199-B8FC-78E7FA959BD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0100CF4C-AEEE-4D8D-9758-B1E5D43ACFB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86" name="Rechthoek met één afgeknipte en afgeronde hoek 47">
                  <a:extLst>
                    <a:ext uri="{FF2B5EF4-FFF2-40B4-BE49-F238E27FC236}">
                      <a16:creationId xmlns:a16="http://schemas.microsoft.com/office/drawing/2014/main" id="{E6265E30-93E9-42B9-98C0-C9A62B4A9776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hthoekige driehoek 86">
                  <a:extLst>
                    <a:ext uri="{FF2B5EF4-FFF2-40B4-BE49-F238E27FC236}">
                      <a16:creationId xmlns:a16="http://schemas.microsoft.com/office/drawing/2014/main" id="{D04F9470-88B1-4F76-9551-B6AEAA0756E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BC988C80-B03B-4FDF-BAA3-D674ECCDD27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A2CE6F7C-00C9-4039-98EB-FCA51231147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7F7DA575-F99D-4208-9F7A-F27517BA456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35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6A435979-06BE-4E0B-B8DB-CD147B9E1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757" y="648000"/>
            <a:ext cx="7920117" cy="3022831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Quote tekst</a:t>
            </a:r>
            <a:br>
              <a:rPr lang="nl-NL" dirty="0"/>
            </a:br>
            <a:r>
              <a:rPr lang="nl-NL" dirty="0"/>
              <a:t>van max.</a:t>
            </a:r>
            <a:br>
              <a:rPr lang="nl-NL" dirty="0"/>
            </a:br>
            <a:r>
              <a:rPr lang="nl-NL" dirty="0"/>
              <a:t>3 regels”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175757" y="4106766"/>
            <a:ext cx="7920118" cy="359749"/>
          </a:xfr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Naam, functie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574E-E8A2-4ED7-9D30-F9FC82A20933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3670831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090711" cy="280220"/>
            <a:chOff x="0" y="-420043"/>
            <a:chExt cx="1090711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09071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Quote dia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3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3" name="Tijdelijke aanduiding voor verticale tekst 2">
            <a:extLst>
              <a:ext uri="{FF2B5EF4-FFF2-40B4-BE49-F238E27FC236}">
                <a16:creationId xmlns:a16="http://schemas.microsoft.com/office/drawing/2014/main" id="{FBD83C1F-F53D-46D2-892B-4D5522AA499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711994" y="742949"/>
            <a:ext cx="435769" cy="254795"/>
          </a:xfrm>
          <a:blipFill>
            <a:blip r:embed="rId4"/>
            <a:srcRect/>
            <a:stretch>
              <a:fillRect l="-131102" t="-187510" r="-131147" b="-459848"/>
            </a:stretch>
          </a:blipFill>
        </p:spPr>
        <p:txBody>
          <a:bodyPr vert="horz"/>
          <a:lstStyle>
            <a:lvl1pPr marL="0" indent="0">
              <a:buNone/>
              <a:defRPr sz="100">
                <a:solidFill>
                  <a:srgbClr val="769BD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1191DDF3-D27D-4E88-885C-2AB0B183D7ED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A24B87F5-5DD6-4A1B-8B08-B504C480E5D1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DFFB0D98-2D81-4CEE-93C9-C0A3B1B100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3E6C5AFF-E874-4229-BBFF-E50A8CFFFC9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0D9E988-1D1E-459D-8EAE-9452BCF4C55D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0CED79A9-1065-44DE-93D2-0680490F19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5018BC94-57C2-4273-A9FF-5409BD99A019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28C26A09-DA39-4049-9592-1DD95322905F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826D65B3-7C6E-4782-A46B-D04CD9EE56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298FE65E-6F2D-4B62-87DB-970574A5CF00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DE20F43F-890B-4FBA-B49C-3037071C9677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8" name="Rechthoek met één afgeknipte en afgeronde hoek 47">
                  <a:extLst>
                    <a:ext uri="{FF2B5EF4-FFF2-40B4-BE49-F238E27FC236}">
                      <a16:creationId xmlns:a16="http://schemas.microsoft.com/office/drawing/2014/main" id="{B92AB686-B5B4-40A6-9488-8BBB2F4F78B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ige driehoek 48">
                  <a:extLst>
                    <a:ext uri="{FF2B5EF4-FFF2-40B4-BE49-F238E27FC236}">
                      <a16:creationId xmlns:a16="http://schemas.microsoft.com/office/drawing/2014/main" id="{17A5F001-1035-49A7-8415-1F6E58B4757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8E0AD6B-774A-4DE4-8048-0DD219447A8F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8B399369-9F8D-48AD-B764-3AE0BA00947A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8B0DFE73-A8CD-4636-98D0-7A941C3A31A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5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8">
            <a:extLst>
              <a:ext uri="{FF2B5EF4-FFF2-40B4-BE49-F238E27FC236}">
                <a16:creationId xmlns:a16="http://schemas.microsoft.com/office/drawing/2014/main" id="{75F269BD-367E-4C7A-B5F7-975FA44A8F5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5405" y="-6788"/>
            <a:ext cx="12207405" cy="6864788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b="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video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4232183" cy="1085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5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ED96-B51B-4EF2-93C2-4C672883FA38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B1BB445-16E2-46B2-A5FB-A9BC5AB0F1D2}"/>
              </a:ext>
            </a:extLst>
          </p:cNvPr>
          <p:cNvGrpSpPr/>
          <p:nvPr userDrawn="1"/>
        </p:nvGrpSpPr>
        <p:grpSpPr>
          <a:xfrm>
            <a:off x="-1" y="-420043"/>
            <a:ext cx="1201481" cy="280220"/>
            <a:chOff x="-1" y="-420043"/>
            <a:chExt cx="1201481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B29F5FA6-9092-4C96-B7EC-B0EBF10AF09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20148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Video 100%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E603D772-9546-4E2E-A7E1-2DF961D99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7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254CBF0-5F4F-480A-A679-9111752D43AC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BB277B7-548E-490E-ACBA-06B25BA1A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756983" y="3220907"/>
              <a:ext cx="1559819" cy="899722"/>
            </a:xfrm>
            <a:prstGeom prst="rect">
              <a:avLst/>
            </a:prstGeom>
          </p:spPr>
        </p:pic>
        <p:grpSp>
          <p:nvGrpSpPr>
            <p:cNvPr id="26" name="Instructie">
              <a:extLst>
                <a:ext uri="{FF2B5EF4-FFF2-40B4-BE49-F238E27FC236}">
                  <a16:creationId xmlns:a16="http://schemas.microsoft.com/office/drawing/2014/main" id="{E61D0A59-75C9-4F71-9D42-004CCBFD5F6F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37" name="Meer informatie">
                <a:extLst>
                  <a:ext uri="{FF2B5EF4-FFF2-40B4-BE49-F238E27FC236}">
                    <a16:creationId xmlns:a16="http://schemas.microsoft.com/office/drawing/2014/main" id="{A9AFA9A6-A0E7-4B83-8DEA-D77BACFBF09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82" name="Freeform 101">
                  <a:extLst>
                    <a:ext uri="{FF2B5EF4-FFF2-40B4-BE49-F238E27FC236}">
                      <a16:creationId xmlns:a16="http://schemas.microsoft.com/office/drawing/2014/main" id="{BF735610-0D5F-4BD6-91FE-61408A6425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668DBF87-8081-47CF-99A8-4CE2D09E454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84" name="Rechte verbindingslijn 83">
                  <a:extLst>
                    <a:ext uri="{FF2B5EF4-FFF2-40B4-BE49-F238E27FC236}">
                      <a16:creationId xmlns:a16="http://schemas.microsoft.com/office/drawing/2014/main" id="{6E543AC2-9ADD-45C5-B4D9-073CAE473E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40BD3F7-4C9A-4F4A-8552-600D8B48A1D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04C8C1E2-8A08-4EC8-8EDC-F1EDC15C1632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BBD02275-91E2-42E6-BA2E-CFA6912A42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FF1FD52C-0888-4EE0-9443-C3FE89CBB7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78B6D0D2-5729-4FAA-91F2-98B716459B6F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3D16E310-FD57-4534-8268-581107FC84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E46E629F-6467-417B-BE7D-7DD871054132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4421459-99DF-425C-B15D-EA71DC530A3C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F094232E-E629-4150-88AA-7A26CABE12E4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3BA5D6D8-9FD9-46E3-96AA-0B4DAB80C7B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80" name="Rechte verbindingslijn 79">
                  <a:extLst>
                    <a:ext uri="{FF2B5EF4-FFF2-40B4-BE49-F238E27FC236}">
                      <a16:creationId xmlns:a16="http://schemas.microsoft.com/office/drawing/2014/main" id="{DA9A6D16-50EC-4044-AFB6-76A343CCFCA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81" name="Gelijkbenige driehoek 80">
                  <a:extLst>
                    <a:ext uri="{FF2B5EF4-FFF2-40B4-BE49-F238E27FC236}">
                      <a16:creationId xmlns:a16="http://schemas.microsoft.com/office/drawing/2014/main" id="{62FB005E-B533-4311-AD8F-30D8F50AEEC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A203769-FF26-49A1-8A49-77863F39CFB9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B18369DB-1800-484B-9AA3-C0CE007DDBD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2411C109-6930-4EF1-AB1B-2081BFDC9E6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5" name="Vrije vorm: vorm 74">
                  <a:extLst>
                    <a:ext uri="{FF2B5EF4-FFF2-40B4-BE49-F238E27FC236}">
                      <a16:creationId xmlns:a16="http://schemas.microsoft.com/office/drawing/2014/main" id="{52C7E5AC-D6BD-43E5-A44D-5E18E27CBDE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6" name="Rechthoek: afgeronde hoeken 75">
                  <a:extLst>
                    <a:ext uri="{FF2B5EF4-FFF2-40B4-BE49-F238E27FC236}">
                      <a16:creationId xmlns:a16="http://schemas.microsoft.com/office/drawing/2014/main" id="{30A07165-44B2-4EAF-BF99-5980489C545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59F39587-4044-42C3-90C9-A09020E8C3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39D754BC-F181-4F26-A2F0-86928FD07EC2}"/>
                    </a:ext>
                  </a:extLst>
                </p:cNvPr>
                <p:cNvCxnSpPr>
                  <a:cxnSpLocks/>
                  <a:stCxn id="7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140AD977-A88F-4CAC-8755-E276B8F19C2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EE2F80F-2EB4-476B-998A-517112B777B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14F9E044-94DC-4177-A993-73627BD2D7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4B815FE8-FCD7-4471-9C43-77095EB95E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3E428259-42EC-47E0-8AD8-44FA171C75CA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D95365CA-5DC2-4AA0-9D40-DE03CDA34F2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DF8E1545-0CE2-4845-BA38-00B6FD3B95D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67" name="Rechthoek: afgeronde hoeken 66">
                    <a:extLst>
                      <a:ext uri="{FF2B5EF4-FFF2-40B4-BE49-F238E27FC236}">
                        <a16:creationId xmlns:a16="http://schemas.microsoft.com/office/drawing/2014/main" id="{B04C3B56-303E-4CB8-A05B-4AA9A666F1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DBB19893-4610-4FB2-8F05-E2CC6E2D74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74EE1F3A-89EB-4B19-BB1B-FBC6023CC7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0D080CD5-D1DC-4208-9CB3-E06472FB82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EFB933F2-0BA9-4C63-B23E-96D2CEB316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C783C133-641B-423C-9F3C-405497C1C4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52662B9C-CACB-45C1-94AA-147403CE249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A2E4FE8F-B635-4238-96E4-816F26AAE4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61" name="Rechthoek: afgeronde hoeken 60">
                      <a:extLst>
                        <a:ext uri="{FF2B5EF4-FFF2-40B4-BE49-F238E27FC236}">
                          <a16:creationId xmlns:a16="http://schemas.microsoft.com/office/drawing/2014/main" id="{05276ECD-9C52-4779-B8FF-C95C32B1DF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C9B25439-2693-45C2-93AB-DBA586FBDE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B4C8D2A1-6253-44C9-ABCF-60744799C9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263CC29D-1B6C-4FA6-8B18-75AE9504F8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7E8D9AB5-301C-4092-8DBC-9848FFC44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03A7994E-E8EC-4078-BFC2-CC1191273C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60" name="Boog 59">
                    <a:extLst>
                      <a:ext uri="{FF2B5EF4-FFF2-40B4-BE49-F238E27FC236}">
                        <a16:creationId xmlns:a16="http://schemas.microsoft.com/office/drawing/2014/main" id="{AD398E9F-A5B6-49CA-830D-2E3D86B8817E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56" name="Tekstvak 55">
                  <a:extLst>
                    <a:ext uri="{FF2B5EF4-FFF2-40B4-BE49-F238E27FC236}">
                      <a16:creationId xmlns:a16="http://schemas.microsoft.com/office/drawing/2014/main" id="{E5075431-3C6A-4EFA-BD17-909861A9D616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57" name="Tekstvak 56">
                  <a:extLst>
                    <a:ext uri="{FF2B5EF4-FFF2-40B4-BE49-F238E27FC236}">
                      <a16:creationId xmlns:a16="http://schemas.microsoft.com/office/drawing/2014/main" id="{98E15361-BC3D-49B3-A206-E56C692BE65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58" name="Picture 3">
                  <a:extLst>
                    <a:ext uri="{FF2B5EF4-FFF2-40B4-BE49-F238E27FC236}">
                      <a16:creationId xmlns:a16="http://schemas.microsoft.com/office/drawing/2014/main" id="{827EC20F-3903-496D-9BF4-D22BE3543EF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85" name="Instructie">
            <a:extLst>
              <a:ext uri="{FF2B5EF4-FFF2-40B4-BE49-F238E27FC236}">
                <a16:creationId xmlns:a16="http://schemas.microsoft.com/office/drawing/2014/main" id="{55821791-3589-46B8-ACC2-405087BBE9F1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3A152A-29D4-4DD6-AA27-32FABEC1C4E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11BD6754-7699-465F-BBDA-D9CE9D3F81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BA88EFB3-AD8F-4638-BC81-67C39ED93BAB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3934F88-2130-4762-A662-0AB8B0CFC586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A6044F2A-8DA0-4C4D-9E3D-9E93F82F9F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20C709E-1CFF-4542-9128-988CC8C42249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96F1BE5A-6480-48DD-A96D-D6C4E1635612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67098CA2-4572-4AD9-B0ED-34D7174BE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FDA8CBCB-7F95-474F-AB1D-DF6BAAE99DAF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A6D77907-71FC-42A3-A0A2-7FE489E033E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7" name="Rechthoek met één afgeknipte en afgeronde hoek 47">
                  <a:extLst>
                    <a:ext uri="{FF2B5EF4-FFF2-40B4-BE49-F238E27FC236}">
                      <a16:creationId xmlns:a16="http://schemas.microsoft.com/office/drawing/2014/main" id="{7D206CDD-A97D-4220-80CC-EF802A12D03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hthoekige driehoek 97">
                  <a:extLst>
                    <a:ext uri="{FF2B5EF4-FFF2-40B4-BE49-F238E27FC236}">
                      <a16:creationId xmlns:a16="http://schemas.microsoft.com/office/drawing/2014/main" id="{0ADB3B03-6141-4253-AC33-0D22C01E71F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15A6264D-DE4B-40F3-A8DC-36E66C336730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2BBF0AA4-CC1F-4734-8B8E-B018F33C73E7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86619791-3326-42FD-A90C-42F2EA65EE3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82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DFD3-475C-437C-BF4A-5AB9CC87E29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390305" cy="280220"/>
            <a:chOff x="-1" y="-420043"/>
            <a:chExt cx="1390305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390305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(wit)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9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09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hoekj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595438" cy="280220"/>
            <a:chOff x="-1" y="-420043"/>
            <a:chExt cx="1595438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595438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(hoekje)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92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10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lu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BE44DCB5-9825-4A7B-B4F3-F1A57F1D9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C032-DF33-44EF-899C-5CB5A6D98659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501554" cy="280220"/>
            <a:chOff x="0" y="-420043"/>
            <a:chExt cx="150155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50155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(lucht)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04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C09D5471-3241-43FE-A1D6-5AA7308ACCCA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0F815E7-69AF-4BD4-94B1-A93113D7462E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AD366C9E-5AFD-40C5-AFA7-B3A89F207E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CD0C3DD-4FF2-4216-A475-0B7FB1523453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56188D5-EE9A-4221-9694-6EDE812A354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09978FEE-D90A-4C78-95A1-7F1F888126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5502AB17-D607-4054-9A63-0AE54CABB0FF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86FAF85-F97F-40F6-870E-8648F2DBE779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8722685B-AC2A-43B2-9D59-8C8B7C616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86352DA3-36AA-424D-8EBD-8551161510AD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8A68FAD1-2798-4A5D-AAD1-1D42891FE8C8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8" name="Rechthoek met één afgeknipte en afgeronde hoek 47">
                  <a:extLst>
                    <a:ext uri="{FF2B5EF4-FFF2-40B4-BE49-F238E27FC236}">
                      <a16:creationId xmlns:a16="http://schemas.microsoft.com/office/drawing/2014/main" id="{7AD22FE3-9A6C-4C72-909C-6B57D114ADE8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ige driehoek 48">
                  <a:extLst>
                    <a:ext uri="{FF2B5EF4-FFF2-40B4-BE49-F238E27FC236}">
                      <a16:creationId xmlns:a16="http://schemas.microsoft.com/office/drawing/2014/main" id="{A1833363-0C77-4520-B43C-0337E14F030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D1EE1694-6176-4C0D-A680-E1686534C503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EB1E516E-C55A-4890-8D0E-85F22C0C876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97D1F879-C6A6-4E6A-86A6-98A79A663C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1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E42C5320-7362-4AA8-A942-524948ADE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8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1" y="-420043"/>
            <a:ext cx="1045502" cy="280220"/>
            <a:chOff x="1" y="-420043"/>
            <a:chExt cx="1045502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1" y="-420043"/>
              <a:ext cx="104550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Afsluiting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95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79B6505-AA37-4152-8E79-CA786FB6A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V="1">
            <a:off x="-1" y="0"/>
            <a:ext cx="5847907" cy="2147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445B39C-73C4-4D98-8F4F-14AE496A0C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38435" y="3121572"/>
            <a:ext cx="10253565" cy="3736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2" name="Tijdelijke aanduiding voor verticale tekst 2">
            <a:extLst>
              <a:ext uri="{FF2B5EF4-FFF2-40B4-BE49-F238E27FC236}">
                <a16:creationId xmlns:a16="http://schemas.microsoft.com/office/drawing/2014/main" id="{FF5E5EB2-7AF3-446A-95DE-F0551F76168F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FE6DA896-7B7D-48EF-92AC-FF13FDAA062F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698084" y="5490108"/>
            <a:ext cx="1806004" cy="478585"/>
          </a:xfrm>
          <a:blipFill>
            <a:blip r:embed="rId3"/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r">
              <a:buNone/>
              <a:defRPr sz="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  </a:t>
            </a:r>
          </a:p>
          <a:p>
            <a:pPr lvl="0"/>
            <a:endParaRPr lang="nl-NL" dirty="0"/>
          </a:p>
        </p:txBody>
      </p: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7555821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E796AB96-04C3-482C-ABB7-8EF43A509362}" type="datetime4">
              <a:rPr lang="nl-NL" smtClean="0"/>
              <a:t>29 juni 2022</a:t>
            </a:fld>
            <a:endParaRPr lang="nl-NL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5609434-BD9D-45A3-A380-BB91734D385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FE8E5C6-FD29-4207-9627-E6982CFCC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62" t="885" r="566" b="899"/>
            <a:stretch/>
          </p:blipFill>
          <p:spPr>
            <a:xfrm>
              <a:off x="12749388" y="3211683"/>
              <a:ext cx="1567414" cy="894807"/>
            </a:xfrm>
            <a:prstGeom prst="rect">
              <a:avLst/>
            </a:prstGeom>
          </p:spPr>
        </p:pic>
        <p:grpSp>
          <p:nvGrpSpPr>
            <p:cNvPr id="49" name="Instructie">
              <a:extLst>
                <a:ext uri="{FF2B5EF4-FFF2-40B4-BE49-F238E27FC236}">
                  <a16:creationId xmlns:a16="http://schemas.microsoft.com/office/drawing/2014/main" id="{D2BA73E5-D3B0-43D8-8161-A1DC27C3154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50" name="Meer informatie">
                <a:extLst>
                  <a:ext uri="{FF2B5EF4-FFF2-40B4-BE49-F238E27FC236}">
                    <a16:creationId xmlns:a16="http://schemas.microsoft.com/office/drawing/2014/main" id="{5A12F3DC-49D1-4E5B-9368-F87393257A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96" name="Freeform 101">
                  <a:extLst>
                    <a:ext uri="{FF2B5EF4-FFF2-40B4-BE49-F238E27FC236}">
                      <a16:creationId xmlns:a16="http://schemas.microsoft.com/office/drawing/2014/main" id="{5D4BC143-595E-4CF9-ACA0-2D632E189E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43B03653-0F79-49B9-8B49-649970C4F94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BA8F781B-E0D1-480D-845F-EB6CD99881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BD1240-1EF3-4962-A789-2F8AE261F81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2B5C9857-0B13-45E0-8235-E0C988021F3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218184B-80F2-418F-BF03-30BED5C8A8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909465F9-55BD-4461-A416-DBB41ABB61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096F8E78-84D9-4EE2-B640-A08716DFB9F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BA93102-E74B-4855-999A-FD0495A68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304A1C46-956D-46FA-A3D3-6FD0E037496A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1B49A32-CFA4-4D2B-959D-836429F0B964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F9EFCCE9-8E25-471D-A9E1-C47DA186414C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26A2439F-4AB4-4CD3-863B-A5F1C1DD496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50B46DEC-86A5-4F77-9F6E-AE70FDFC949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BB9AED90-9919-4990-8594-80EC27689B7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BFA49DE1-016E-4669-A62F-ECEFF3FAA892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FF1505FC-6BEB-4430-8BD2-9D1E955AA70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6A608244-8D14-44D4-A5F5-04CD350F5C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A5911C1C-A07E-4F55-BEA7-32EBE82CE38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8969294A-3E26-44C3-BBD4-CD5D34B62B7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99520A6-1FCB-4139-B09C-6355C3AA23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Rechte verbindingslijn 91">
                  <a:extLst>
                    <a:ext uri="{FF2B5EF4-FFF2-40B4-BE49-F238E27FC236}">
                      <a16:creationId xmlns:a16="http://schemas.microsoft.com/office/drawing/2014/main" id="{5E189F42-1609-4067-B1FC-9BE5B2A126DC}"/>
                    </a:ext>
                  </a:extLst>
                </p:cNvPr>
                <p:cNvCxnSpPr>
                  <a:cxnSpLocks/>
                  <a:stCxn id="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C7B5134-B2C5-4B98-9DC8-7A50F1B31C47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BCD22C09-4EBE-4548-971B-60BA2B4A6039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133191E-939E-450F-B2A6-3EB3A747B9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63BC70-74C0-4F50-93A4-9FEFADEF2A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BA27A1E-E8E8-4083-A8F4-9591D7865F33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04B98E1-4AB3-41DB-9020-54222A32BE5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A795C209-D10C-4386-AB1F-A85AFF62A75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86FC9E34-EA83-4AF6-8065-88DBFB4DF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FA83FBD-FF99-4A99-96E6-EBCB8E55BC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DDB76683-CB58-4E52-B484-57B76C51E8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C07AB6E9-7370-4263-A1FC-1B65ABAFB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3EFC8D89-EA82-4EB2-8CBB-9D7771931F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4C11DD6-6B3A-4571-B1D7-9D719213EC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77E8917-E0C0-45B0-9D36-11585359FB12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5C55548E-BFFD-4A99-8C2D-DDB8474DFE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75" name="Rechthoek: afgeronde hoeken 74">
                      <a:extLst>
                        <a:ext uri="{FF2B5EF4-FFF2-40B4-BE49-F238E27FC236}">
                          <a16:creationId xmlns:a16="http://schemas.microsoft.com/office/drawing/2014/main" id="{2E7B2714-B2F1-40CE-BC58-CD638E4BE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A5E95C87-8AD6-4E31-9637-C34C619B6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6C267453-9B3A-452B-89CE-9B80C88969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8" name="Rechthoek 77">
                      <a:extLst>
                        <a:ext uri="{FF2B5EF4-FFF2-40B4-BE49-F238E27FC236}">
                          <a16:creationId xmlns:a16="http://schemas.microsoft.com/office/drawing/2014/main" id="{AF27B453-0F36-4C65-9408-40A858EA81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282AF44-354F-4C0A-9560-7BD308AC86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BACCF414-6258-4B0D-81AB-BAACA83222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74" name="Boog 73">
                    <a:extLst>
                      <a:ext uri="{FF2B5EF4-FFF2-40B4-BE49-F238E27FC236}">
                        <a16:creationId xmlns:a16="http://schemas.microsoft.com/office/drawing/2014/main" id="{C0196616-CFF3-4C72-85C5-D7E2941B4554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74A2F243-A996-480B-8429-C43256D22977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844C0BC4-CB07-4936-AB55-B8BBFE3BE0E7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72" name="Picture 3">
                  <a:extLst>
                    <a:ext uri="{FF2B5EF4-FFF2-40B4-BE49-F238E27FC236}">
                      <a16:creationId xmlns:a16="http://schemas.microsoft.com/office/drawing/2014/main" id="{0A16525C-2CE1-4655-AD85-5325309B5B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99" name="Tijdelijke aanduiding voor verticale tekst 2">
            <a:extLst>
              <a:ext uri="{FF2B5EF4-FFF2-40B4-BE49-F238E27FC236}">
                <a16:creationId xmlns:a16="http://schemas.microsoft.com/office/drawing/2014/main" id="{0F436734-6976-4204-8C34-67141C3ECB5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83996" y="650234"/>
            <a:ext cx="1974983" cy="510615"/>
          </a:xfrm>
        </p:spPr>
        <p:txBody>
          <a:bodyPr vert="horz" anchor="t"/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Boodschap</a:t>
            </a:r>
          </a:p>
        </p:txBody>
      </p:sp>
    </p:spTree>
    <p:extLst>
      <p:ext uri="{BB962C8B-B14F-4D97-AF65-F5344CB8AC3E}">
        <p14:creationId xmlns:p14="http://schemas.microsoft.com/office/powerpoint/2010/main" val="36207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7" presetClass="entr" presetSubtype="1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Feedback communic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-342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438329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 klant,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 PPT Solutions communiceren we feedback met opmerkingen in PowerPoint.</a:t>
            </a: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volgende stappen kunt u uitvoeren om antwoord te geven op evt. opmerkingen of om naar de vorige/volgende opmerking in de presentatie te gaan: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Vriendelijke groet,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31352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>
                <a:solidFill>
                  <a:srgbClr val="0096A5"/>
                </a:solidFill>
                <a:latin typeface="Oswald" panose="02000503000000000000" pitchFamily="2" charset="0"/>
              </a:rPr>
              <a:t>Feedback communicatie</a:t>
            </a:r>
            <a:endParaRPr lang="en-US" sz="180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403" name="Groep 402">
            <a:extLst>
              <a:ext uri="{FF2B5EF4-FFF2-40B4-BE49-F238E27FC236}">
                <a16:creationId xmlns:a16="http://schemas.microsoft.com/office/drawing/2014/main" id="{69D30B7E-F73F-44B4-B12B-8E61FCE5BDDD}"/>
              </a:ext>
            </a:extLst>
          </p:cNvPr>
          <p:cNvGrpSpPr/>
          <p:nvPr userDrawn="1"/>
        </p:nvGrpSpPr>
        <p:grpSpPr>
          <a:xfrm>
            <a:off x="692161" y="5949305"/>
            <a:ext cx="1400543" cy="192945"/>
            <a:chOff x="1036646" y="2904284"/>
            <a:chExt cx="7490265" cy="1033776"/>
          </a:xfrm>
        </p:grpSpPr>
        <p:pic>
          <p:nvPicPr>
            <p:cNvPr id="402" name="Afbeelding 401">
              <a:extLst>
                <a:ext uri="{FF2B5EF4-FFF2-40B4-BE49-F238E27FC236}">
                  <a16:creationId xmlns:a16="http://schemas.microsoft.com/office/drawing/2014/main" id="{B497982B-EEF0-4EED-A600-D5A304482E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71"/>
            <a:stretch/>
          </p:blipFill>
          <p:spPr>
            <a:xfrm>
              <a:off x="2308088" y="2919940"/>
              <a:ext cx="6218823" cy="1018120"/>
            </a:xfrm>
            <a:prstGeom prst="rect">
              <a:avLst/>
            </a:prstGeom>
          </p:spPr>
        </p:pic>
        <p:pic>
          <p:nvPicPr>
            <p:cNvPr id="404" name="Afbeelding 403">
              <a:extLst>
                <a:ext uri="{FF2B5EF4-FFF2-40B4-BE49-F238E27FC236}">
                  <a16:creationId xmlns:a16="http://schemas.microsoft.com/office/drawing/2014/main" id="{27F841EA-6D3C-4742-A7A0-11E93086A0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2" r="-279"/>
            <a:stretch/>
          </p:blipFill>
          <p:spPr>
            <a:xfrm>
              <a:off x="1036646" y="2904284"/>
              <a:ext cx="1052931" cy="1033776"/>
            </a:xfrm>
            <a:prstGeom prst="rect">
              <a:avLst/>
            </a:prstGeom>
          </p:spPr>
        </p:pic>
      </p:grpSp>
      <p:grpSp>
        <p:nvGrpSpPr>
          <p:cNvPr id="18" name="Groep 17"/>
          <p:cNvGrpSpPr/>
          <p:nvPr/>
        </p:nvGrpSpPr>
        <p:grpSpPr>
          <a:xfrm>
            <a:off x="696791" y="2145262"/>
            <a:ext cx="9936052" cy="1643724"/>
            <a:chOff x="607174" y="2060848"/>
            <a:chExt cx="9917939" cy="1643724"/>
          </a:xfrm>
        </p:grpSpPr>
        <p:sp>
          <p:nvSpPr>
            <p:cNvPr id="23" name="Tekstvak 22"/>
            <p:cNvSpPr txBox="1"/>
            <p:nvPr/>
          </p:nvSpPr>
          <p:spPr>
            <a:xfrm>
              <a:off x="1020057" y="2060849"/>
              <a:ext cx="4824536" cy="2654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 naar de tab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‘Invoegen’.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607174" y="2060848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20057" y="2483279"/>
              <a:ext cx="482453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Klik op de knop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‘Opmerking’.</a:t>
              </a:r>
            </a:p>
          </p:txBody>
        </p:sp>
        <p:sp>
          <p:nvSpPr>
            <p:cNvPr id="26" name="Ovaal 25"/>
            <p:cNvSpPr/>
            <p:nvPr/>
          </p:nvSpPr>
          <p:spPr>
            <a:xfrm>
              <a:off x="607174" y="2488475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20057" y="2931615"/>
              <a:ext cx="95050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 verschijnt nu een klein spreekwolkje op de slide en het venster voor opmerkingen opent zich aan de zijkant.</a:t>
              </a:r>
            </a:p>
            <a:p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Typ uw feedback in het tekst vak in het venster voor opmerkingen.</a:t>
              </a:r>
            </a:p>
          </p:txBody>
        </p:sp>
        <p:sp>
          <p:nvSpPr>
            <p:cNvPr id="28" name="Ovaal 27"/>
            <p:cNvSpPr/>
            <p:nvPr/>
          </p:nvSpPr>
          <p:spPr>
            <a:xfrm>
              <a:off x="607174" y="291608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020057" y="3416540"/>
              <a:ext cx="72936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u dit gedaan heeft, kunt u het spreekwolkje op de juiste plaats op de dia slepen. </a:t>
              </a:r>
              <a:b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Zo is het voor ons duidelijk op welk deel van de content, op de dia, uw feedback betrekking heeft.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607174" y="341654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</p:grpSp>
      <p:grpSp>
        <p:nvGrpSpPr>
          <p:cNvPr id="408" name="Groep 407">
            <a:extLst>
              <a:ext uri="{FF2B5EF4-FFF2-40B4-BE49-F238E27FC236}">
                <a16:creationId xmlns:a16="http://schemas.microsoft.com/office/drawing/2014/main" id="{2839EE6B-726A-4CD4-AD8B-4D2302501856}"/>
              </a:ext>
            </a:extLst>
          </p:cNvPr>
          <p:cNvGrpSpPr/>
          <p:nvPr userDrawn="1"/>
        </p:nvGrpSpPr>
        <p:grpSpPr>
          <a:xfrm>
            <a:off x="3298927" y="2129046"/>
            <a:ext cx="1851343" cy="271848"/>
            <a:chOff x="5322164" y="2129046"/>
            <a:chExt cx="1847968" cy="271848"/>
          </a:xfrm>
        </p:grpSpPr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C926F105-177F-4015-BCA2-069B5D30A3D4}"/>
                </a:ext>
              </a:extLst>
            </p:cNvPr>
            <p:cNvSpPr/>
            <p:nvPr userDrawn="1"/>
          </p:nvSpPr>
          <p:spPr>
            <a:xfrm>
              <a:off x="5322164" y="2132856"/>
              <a:ext cx="1840407" cy="26653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07" name="Rechthoek 406">
              <a:extLst>
                <a:ext uri="{FF2B5EF4-FFF2-40B4-BE49-F238E27FC236}">
                  <a16:creationId xmlns:a16="http://schemas.microsoft.com/office/drawing/2014/main" id="{5F5E6EC0-4DAE-4670-896E-36698E046AA5}"/>
                </a:ext>
              </a:extLst>
            </p:cNvPr>
            <p:cNvSpPr/>
            <p:nvPr userDrawn="1"/>
          </p:nvSpPr>
          <p:spPr>
            <a:xfrm>
              <a:off x="5806828" y="2129046"/>
              <a:ext cx="709557" cy="2718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06" name="Tekstvak 405">
              <a:extLst>
                <a:ext uri="{FF2B5EF4-FFF2-40B4-BE49-F238E27FC236}">
                  <a16:creationId xmlns:a16="http://schemas.microsoft.com/office/drawing/2014/main" id="{A7748BFD-B338-4B2D-828A-990A1BB80D25}"/>
                </a:ext>
              </a:extLst>
            </p:cNvPr>
            <p:cNvSpPr txBox="1"/>
            <p:nvPr userDrawn="1"/>
          </p:nvSpPr>
          <p:spPr>
            <a:xfrm>
              <a:off x="5347987" y="2146063"/>
              <a:ext cx="43608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000000"/>
                  </a:solidFill>
                </a:rPr>
                <a:t>Start</a:t>
              </a:r>
            </a:p>
          </p:txBody>
        </p:sp>
        <p:sp>
          <p:nvSpPr>
            <p:cNvPr id="409" name="Tekstvak 408">
              <a:extLst>
                <a:ext uri="{FF2B5EF4-FFF2-40B4-BE49-F238E27FC236}">
                  <a16:creationId xmlns:a16="http://schemas.microsoft.com/office/drawing/2014/main" id="{C45D582D-2410-48E2-88EE-56564B10102A}"/>
                </a:ext>
              </a:extLst>
            </p:cNvPr>
            <p:cNvSpPr txBox="1"/>
            <p:nvPr userDrawn="1"/>
          </p:nvSpPr>
          <p:spPr>
            <a:xfrm>
              <a:off x="6525314" y="2146063"/>
              <a:ext cx="644818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000000"/>
                  </a:solidFill>
                </a:rPr>
                <a:t>Tekenen</a:t>
              </a:r>
            </a:p>
          </p:txBody>
        </p:sp>
        <p:sp>
          <p:nvSpPr>
            <p:cNvPr id="410" name="Tekstvak 409">
              <a:extLst>
                <a:ext uri="{FF2B5EF4-FFF2-40B4-BE49-F238E27FC236}">
                  <a16:creationId xmlns:a16="http://schemas.microsoft.com/office/drawing/2014/main" id="{3E79EEBF-6F5B-4A9E-83B2-3E525932BEB5}"/>
                </a:ext>
              </a:extLst>
            </p:cNvPr>
            <p:cNvSpPr txBox="1"/>
            <p:nvPr userDrawn="1"/>
          </p:nvSpPr>
          <p:spPr>
            <a:xfrm>
              <a:off x="5800972" y="2146063"/>
              <a:ext cx="7093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D1847A"/>
                  </a:solidFill>
                </a:rPr>
                <a:t>Invoegen</a:t>
              </a:r>
            </a:p>
          </p:txBody>
        </p:sp>
      </p:grpSp>
      <p:grpSp>
        <p:nvGrpSpPr>
          <p:cNvPr id="418" name="Groep 417">
            <a:extLst>
              <a:ext uri="{FF2B5EF4-FFF2-40B4-BE49-F238E27FC236}">
                <a16:creationId xmlns:a16="http://schemas.microsoft.com/office/drawing/2014/main" id="{45C2F8DF-16BE-4660-B89E-12D7CD00FEC2}"/>
              </a:ext>
            </a:extLst>
          </p:cNvPr>
          <p:cNvGrpSpPr/>
          <p:nvPr userDrawn="1"/>
        </p:nvGrpSpPr>
        <p:grpSpPr>
          <a:xfrm>
            <a:off x="3249989" y="2514351"/>
            <a:ext cx="528621" cy="370723"/>
            <a:chOff x="3942023" y="2514350"/>
            <a:chExt cx="527657" cy="370723"/>
          </a:xfrm>
        </p:grpSpPr>
        <p:sp>
          <p:nvSpPr>
            <p:cNvPr id="413" name="Rechthoek 412">
              <a:extLst>
                <a:ext uri="{FF2B5EF4-FFF2-40B4-BE49-F238E27FC236}">
                  <a16:creationId xmlns:a16="http://schemas.microsoft.com/office/drawing/2014/main" id="{8D909782-BA50-44E4-8171-936CC5DDD620}"/>
                </a:ext>
              </a:extLst>
            </p:cNvPr>
            <p:cNvSpPr/>
            <p:nvPr userDrawn="1"/>
          </p:nvSpPr>
          <p:spPr>
            <a:xfrm>
              <a:off x="3989826" y="2514350"/>
              <a:ext cx="432050" cy="3707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grpSp>
          <p:nvGrpSpPr>
            <p:cNvPr id="415" name="Groep 414">
              <a:extLst>
                <a:ext uri="{FF2B5EF4-FFF2-40B4-BE49-F238E27FC236}">
                  <a16:creationId xmlns:a16="http://schemas.microsoft.com/office/drawing/2014/main" id="{893B14DA-DAEC-4B47-8C73-73FABB0854DE}"/>
                </a:ext>
              </a:extLst>
            </p:cNvPr>
            <p:cNvGrpSpPr/>
            <p:nvPr userDrawn="1"/>
          </p:nvGrpSpPr>
          <p:grpSpPr>
            <a:xfrm>
              <a:off x="4081684" y="2524728"/>
              <a:ext cx="192543" cy="141662"/>
              <a:chOff x="4081684" y="2524728"/>
              <a:chExt cx="192543" cy="141662"/>
            </a:xfrm>
          </p:grpSpPr>
          <p:sp>
            <p:nvSpPr>
              <p:cNvPr id="411" name="Tekstballon: rechthoek met afgeronde hoeken 410">
                <a:extLst>
                  <a:ext uri="{FF2B5EF4-FFF2-40B4-BE49-F238E27FC236}">
                    <a16:creationId xmlns:a16="http://schemas.microsoft.com/office/drawing/2014/main" id="{9C0852C4-5D20-4EFF-BF48-90716C56F420}"/>
                  </a:ext>
                </a:extLst>
              </p:cNvPr>
              <p:cNvSpPr/>
              <p:nvPr userDrawn="1"/>
            </p:nvSpPr>
            <p:spPr>
              <a:xfrm>
                <a:off x="4123044" y="2565570"/>
                <a:ext cx="151183" cy="10082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1270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Plusteken 413">
                <a:extLst>
                  <a:ext uri="{FF2B5EF4-FFF2-40B4-BE49-F238E27FC236}">
                    <a16:creationId xmlns:a16="http://schemas.microsoft.com/office/drawing/2014/main" id="{B27E22FF-2B1F-4539-A56E-21753341E83E}"/>
                  </a:ext>
                </a:extLst>
              </p:cNvPr>
              <p:cNvSpPr/>
              <p:nvPr userDrawn="1"/>
            </p:nvSpPr>
            <p:spPr>
              <a:xfrm>
                <a:off x="4081684" y="2524728"/>
                <a:ext cx="95723" cy="95723"/>
              </a:xfrm>
              <a:prstGeom prst="mathPlus">
                <a:avLst>
                  <a:gd name="adj1" fmla="val 31038"/>
                </a:avLst>
              </a:prstGeom>
              <a:solidFill>
                <a:srgbClr val="6EA69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7" name="Tekstvak 416">
              <a:extLst>
                <a:ext uri="{FF2B5EF4-FFF2-40B4-BE49-F238E27FC236}">
                  <a16:creationId xmlns:a16="http://schemas.microsoft.com/office/drawing/2014/main" id="{916361CE-5BC4-41EC-B4AF-55785415B347}"/>
                </a:ext>
              </a:extLst>
            </p:cNvPr>
            <p:cNvSpPr txBox="1"/>
            <p:nvPr userDrawn="1"/>
          </p:nvSpPr>
          <p:spPr>
            <a:xfrm>
              <a:off x="3942023" y="2689333"/>
              <a:ext cx="527657" cy="169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500">
                  <a:solidFill>
                    <a:srgbClr val="000000"/>
                  </a:solidFill>
                </a:rPr>
                <a:t>Opmerking</a:t>
              </a:r>
            </a:p>
          </p:txBody>
        </p:sp>
      </p:grpSp>
      <p:grpSp>
        <p:nvGrpSpPr>
          <p:cNvPr id="1027" name="Groep 1026">
            <a:extLst>
              <a:ext uri="{FF2B5EF4-FFF2-40B4-BE49-F238E27FC236}">
                <a16:creationId xmlns:a16="http://schemas.microsoft.com/office/drawing/2014/main" id="{76480C60-38AA-44EB-A025-BB748A8B2350}"/>
              </a:ext>
            </a:extLst>
          </p:cNvPr>
          <p:cNvGrpSpPr/>
          <p:nvPr userDrawn="1"/>
        </p:nvGrpSpPr>
        <p:grpSpPr>
          <a:xfrm>
            <a:off x="7484154" y="2529790"/>
            <a:ext cx="2196132" cy="884227"/>
            <a:chOff x="8282157" y="2457651"/>
            <a:chExt cx="2192129" cy="884227"/>
          </a:xfrm>
        </p:grpSpPr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0EFD3CCF-2629-4239-A200-686CB8069E68}"/>
                </a:ext>
              </a:extLst>
            </p:cNvPr>
            <p:cNvSpPr/>
            <p:nvPr userDrawn="1"/>
          </p:nvSpPr>
          <p:spPr>
            <a:xfrm>
              <a:off x="8329962" y="2457651"/>
              <a:ext cx="2144324" cy="8842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22" name="Tekstvak 421">
              <a:extLst>
                <a:ext uri="{FF2B5EF4-FFF2-40B4-BE49-F238E27FC236}">
                  <a16:creationId xmlns:a16="http://schemas.microsoft.com/office/drawing/2014/main" id="{A059F493-0F36-460E-9A61-7F5D679A7A2C}"/>
                </a:ext>
              </a:extLst>
            </p:cNvPr>
            <p:cNvSpPr txBox="1"/>
            <p:nvPr userDrawn="1"/>
          </p:nvSpPr>
          <p:spPr>
            <a:xfrm>
              <a:off x="8282157" y="2460278"/>
              <a:ext cx="899073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D1847A"/>
                  </a:solidFill>
                </a:rPr>
                <a:t>Opmerkingen</a:t>
              </a:r>
            </a:p>
          </p:txBody>
        </p: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FDD7E08D-F99F-4C1D-BEB3-BD5647738B06}"/>
                </a:ext>
              </a:extLst>
            </p:cNvPr>
            <p:cNvGrpSpPr/>
            <p:nvPr userDrawn="1"/>
          </p:nvGrpSpPr>
          <p:grpSpPr>
            <a:xfrm>
              <a:off x="8481060" y="2709622"/>
              <a:ext cx="421935" cy="125018"/>
              <a:chOff x="8481060" y="2709622"/>
              <a:chExt cx="421935" cy="125018"/>
            </a:xfrm>
          </p:grpSpPr>
          <p:sp>
            <p:nvSpPr>
              <p:cNvPr id="424" name="Rechthoek 423">
                <a:extLst>
                  <a:ext uri="{FF2B5EF4-FFF2-40B4-BE49-F238E27FC236}">
                    <a16:creationId xmlns:a16="http://schemas.microsoft.com/office/drawing/2014/main" id="{6D5F115D-ED0D-4BCC-BEC6-ECA74E15A5CB}"/>
                  </a:ext>
                </a:extLst>
              </p:cNvPr>
              <p:cNvSpPr/>
              <p:nvPr userDrawn="1"/>
            </p:nvSpPr>
            <p:spPr>
              <a:xfrm>
                <a:off x="8481060" y="2710544"/>
                <a:ext cx="401683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Tekstvak 424">
                <a:extLst>
                  <a:ext uri="{FF2B5EF4-FFF2-40B4-BE49-F238E27FC236}">
                    <a16:creationId xmlns:a16="http://schemas.microsoft.com/office/drawing/2014/main" id="{47E52E39-39E0-4403-8101-0093438ADC37}"/>
                  </a:ext>
                </a:extLst>
              </p:cNvPr>
              <p:cNvSpPr txBox="1"/>
              <p:nvPr userDrawn="1"/>
            </p:nvSpPr>
            <p:spPr>
              <a:xfrm>
                <a:off x="8623054" y="2709622"/>
                <a:ext cx="27994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l"/>
                <a:r>
                  <a:rPr lang="nl-NL" sz="500">
                    <a:solidFill>
                      <a:srgbClr val="000000"/>
                    </a:solidFill>
                  </a:rPr>
                  <a:t>Nieuwe</a:t>
                </a:r>
              </a:p>
            </p:txBody>
          </p:sp>
          <p:grpSp>
            <p:nvGrpSpPr>
              <p:cNvPr id="419" name="Groep 418">
                <a:extLst>
                  <a:ext uri="{FF2B5EF4-FFF2-40B4-BE49-F238E27FC236}">
                    <a16:creationId xmlns:a16="http://schemas.microsoft.com/office/drawing/2014/main" id="{9B011FAE-7C52-4DB6-8B2A-A62882152C11}"/>
                  </a:ext>
                </a:extLst>
              </p:cNvPr>
              <p:cNvGrpSpPr/>
              <p:nvPr userDrawn="1"/>
            </p:nvGrpSpPr>
            <p:grpSpPr>
              <a:xfrm>
                <a:off x="8510490" y="2715400"/>
                <a:ext cx="90047" cy="66251"/>
                <a:chOff x="3536125" y="2677128"/>
                <a:chExt cx="192543" cy="141662"/>
              </a:xfrm>
            </p:grpSpPr>
            <p:sp>
              <p:nvSpPr>
                <p:cNvPr id="426" name="Tekstballon: rechthoek met afgeronde hoeken 425">
                  <a:extLst>
                    <a:ext uri="{FF2B5EF4-FFF2-40B4-BE49-F238E27FC236}">
                      <a16:creationId xmlns:a16="http://schemas.microsoft.com/office/drawing/2014/main" id="{ADF333BA-D4CA-4D79-9323-71AD4D50A107}"/>
                    </a:ext>
                  </a:extLst>
                </p:cNvPr>
                <p:cNvSpPr/>
                <p:nvPr userDrawn="1"/>
              </p:nvSpPr>
              <p:spPr>
                <a:xfrm>
                  <a:off x="3577485" y="2717970"/>
                  <a:ext cx="151183" cy="100820"/>
                </a:xfrm>
                <a:prstGeom prst="wedgeRoundRectCallout">
                  <a:avLst>
                    <a:gd name="adj1" fmla="val -26274"/>
                    <a:gd name="adj2" fmla="val 88043"/>
                    <a:gd name="adj3" fmla="val 16667"/>
                  </a:avLst>
                </a:prstGeom>
                <a:solidFill>
                  <a:srgbClr val="F0F0F0"/>
                </a:solidFill>
                <a:ln w="6350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7" name="Plusteken 426">
                  <a:extLst>
                    <a:ext uri="{FF2B5EF4-FFF2-40B4-BE49-F238E27FC236}">
                      <a16:creationId xmlns:a16="http://schemas.microsoft.com/office/drawing/2014/main" id="{86DF4276-5C8C-45BF-8863-682C82915896}"/>
                    </a:ext>
                  </a:extLst>
                </p:cNvPr>
                <p:cNvSpPr/>
                <p:nvPr userDrawn="1"/>
              </p:nvSpPr>
              <p:spPr>
                <a:xfrm>
                  <a:off x="3536125" y="2677128"/>
                  <a:ext cx="95723" cy="95723"/>
                </a:xfrm>
                <a:prstGeom prst="mathPlus">
                  <a:avLst>
                    <a:gd name="adj1" fmla="val 31038"/>
                  </a:avLst>
                </a:prstGeom>
                <a:solidFill>
                  <a:srgbClr val="6EA693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6" name="Groep 435">
              <a:extLst>
                <a:ext uri="{FF2B5EF4-FFF2-40B4-BE49-F238E27FC236}">
                  <a16:creationId xmlns:a16="http://schemas.microsoft.com/office/drawing/2014/main" id="{532D34EE-6458-4AE7-8A55-EC4543E84677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06D396E0-7501-4FDF-9896-217E391E8E07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Tekstballon: rechthoek met afgeronde hoeken 432">
                <a:extLst>
                  <a:ext uri="{FF2B5EF4-FFF2-40B4-BE49-F238E27FC236}">
                    <a16:creationId xmlns:a16="http://schemas.microsoft.com/office/drawing/2014/main" id="{41471A11-F294-45F2-8770-FBA31B910BE0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35" name="Groep 434">
                <a:extLst>
                  <a:ext uri="{FF2B5EF4-FFF2-40B4-BE49-F238E27FC236}">
                    <a16:creationId xmlns:a16="http://schemas.microsoft.com/office/drawing/2014/main" id="{EFAAC102-7EAF-467E-82EA-B512B856205A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29" name="Rechthoek 428">
                  <a:extLst>
                    <a:ext uri="{FF2B5EF4-FFF2-40B4-BE49-F238E27FC236}">
                      <a16:creationId xmlns:a16="http://schemas.microsoft.com/office/drawing/2014/main" id="{62FF70A5-4600-44D6-B2E1-2F6D57789093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4" name="Pijl: punthaak 433">
                  <a:extLst>
                    <a:ext uri="{FF2B5EF4-FFF2-40B4-BE49-F238E27FC236}">
                      <a16:creationId xmlns:a16="http://schemas.microsoft.com/office/drawing/2014/main" id="{CEC1B02C-F171-4935-9EED-BED5237F5A3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7" name="Groep 436">
              <a:extLst>
                <a:ext uri="{FF2B5EF4-FFF2-40B4-BE49-F238E27FC236}">
                  <a16:creationId xmlns:a16="http://schemas.microsoft.com/office/drawing/2014/main" id="{BD205791-AFA3-40E4-870E-42FBBDA7BE01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39" name="Rechthoek 438">
                <a:extLst>
                  <a:ext uri="{FF2B5EF4-FFF2-40B4-BE49-F238E27FC236}">
                    <a16:creationId xmlns:a16="http://schemas.microsoft.com/office/drawing/2014/main" id="{D4B70273-950F-43A3-874C-2FD303E0F1E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Tekstballon: rechthoek met afgeronde hoeken 439">
                <a:extLst>
                  <a:ext uri="{FF2B5EF4-FFF2-40B4-BE49-F238E27FC236}">
                    <a16:creationId xmlns:a16="http://schemas.microsoft.com/office/drawing/2014/main" id="{B24A8C23-1E65-4C51-9553-5BD7849F2740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5B94B85F-DC9D-431F-BC71-6E82AF32D738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42" name="Rechthoek 441">
                  <a:extLst>
                    <a:ext uri="{FF2B5EF4-FFF2-40B4-BE49-F238E27FC236}">
                      <a16:creationId xmlns:a16="http://schemas.microsoft.com/office/drawing/2014/main" id="{7B4C363D-EF96-4BFC-9C6A-AB55640349B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3" name="Pijl: punthaak 442">
                  <a:extLst>
                    <a:ext uri="{FF2B5EF4-FFF2-40B4-BE49-F238E27FC236}">
                      <a16:creationId xmlns:a16="http://schemas.microsoft.com/office/drawing/2014/main" id="{4A53E3A7-F1DB-4B0B-BD3A-EC7DA6B91F81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45" name="Rechthoek 444">
              <a:extLst>
                <a:ext uri="{FF2B5EF4-FFF2-40B4-BE49-F238E27FC236}">
                  <a16:creationId xmlns:a16="http://schemas.microsoft.com/office/drawing/2014/main" id="{50CD411F-7D55-435B-AE88-C7CDC24B8140}"/>
                </a:ext>
              </a:extLst>
            </p:cNvPr>
            <p:cNvSpPr/>
            <p:nvPr userDrawn="1"/>
          </p:nvSpPr>
          <p:spPr>
            <a:xfrm>
              <a:off x="8382000" y="2895601"/>
              <a:ext cx="1973580" cy="389708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47" name="Rechthoek 446">
              <a:extLst>
                <a:ext uri="{FF2B5EF4-FFF2-40B4-BE49-F238E27FC236}">
                  <a16:creationId xmlns:a16="http://schemas.microsoft.com/office/drawing/2014/main" id="{F5F675E6-2F0B-4893-9BC7-44EB48781EED}"/>
                </a:ext>
              </a:extLst>
            </p:cNvPr>
            <p:cNvSpPr/>
            <p:nvPr userDrawn="1"/>
          </p:nvSpPr>
          <p:spPr>
            <a:xfrm>
              <a:off x="8608423" y="3050349"/>
              <a:ext cx="1675311" cy="1565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400" b="0">
                  <a:solidFill>
                    <a:schemeClr val="tx1"/>
                  </a:solidFill>
                </a:rPr>
                <a:t>&lt;typ hier uw opmerking&gt;</a:t>
              </a:r>
            </a:p>
          </p:txBody>
        </p:sp>
        <p:sp>
          <p:nvSpPr>
            <p:cNvPr id="1024" name="Rechthoekige driehoek 1023">
              <a:extLst>
                <a:ext uri="{FF2B5EF4-FFF2-40B4-BE49-F238E27FC236}">
                  <a16:creationId xmlns:a16="http://schemas.microsoft.com/office/drawing/2014/main" id="{1496D3AD-54A3-4C3B-A930-67664DFF67C5}"/>
                </a:ext>
              </a:extLst>
            </p:cNvPr>
            <p:cNvSpPr/>
            <p:nvPr userDrawn="1"/>
          </p:nvSpPr>
          <p:spPr>
            <a:xfrm flipH="1">
              <a:off x="8417568" y="2944058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50" name="Tekstvak 449">
              <a:extLst>
                <a:ext uri="{FF2B5EF4-FFF2-40B4-BE49-F238E27FC236}">
                  <a16:creationId xmlns:a16="http://schemas.microsoft.com/office/drawing/2014/main" id="{7C7B881D-E4F3-400F-BBCB-077D1D295E83}"/>
                </a:ext>
              </a:extLst>
            </p:cNvPr>
            <p:cNvSpPr txBox="1"/>
            <p:nvPr userDrawn="1"/>
          </p:nvSpPr>
          <p:spPr>
            <a:xfrm>
              <a:off x="8476422" y="2906218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400" b="1">
                  <a:solidFill>
                    <a:srgbClr val="000000"/>
                  </a:solidFill>
                </a:rPr>
                <a:t>Gebruiker 01</a:t>
              </a:r>
            </a:p>
          </p:txBody>
        </p:sp>
        <p:sp>
          <p:nvSpPr>
            <p:cNvPr id="451" name="Tekstvak 450">
              <a:extLst>
                <a:ext uri="{FF2B5EF4-FFF2-40B4-BE49-F238E27FC236}">
                  <a16:creationId xmlns:a16="http://schemas.microsoft.com/office/drawing/2014/main" id="{DB270F95-2C2C-484E-B68C-100C7496C6C5}"/>
                </a:ext>
              </a:extLst>
            </p:cNvPr>
            <p:cNvSpPr txBox="1"/>
            <p:nvPr userDrawn="1"/>
          </p:nvSpPr>
          <p:spPr>
            <a:xfrm>
              <a:off x="8861776" y="2902952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0">
                  <a:solidFill>
                    <a:srgbClr val="000000"/>
                  </a:solidFill>
                </a:rPr>
                <a:t>Een paar seconden geleden</a:t>
              </a:r>
            </a:p>
          </p:txBody>
        </p:sp>
        <p:sp>
          <p:nvSpPr>
            <p:cNvPr id="1025" name="Ovaal 1024">
              <a:extLst>
                <a:ext uri="{FF2B5EF4-FFF2-40B4-BE49-F238E27FC236}">
                  <a16:creationId xmlns:a16="http://schemas.microsoft.com/office/drawing/2014/main" id="{577C28BC-C153-4642-89D5-00D4C5A97E71}"/>
                </a:ext>
              </a:extLst>
            </p:cNvPr>
            <p:cNvSpPr/>
            <p:nvPr userDrawn="1"/>
          </p:nvSpPr>
          <p:spPr>
            <a:xfrm>
              <a:off x="8448795" y="3036304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500" b="0">
                  <a:solidFill>
                    <a:srgbClr val="8C8F92"/>
                  </a:solidFill>
                </a:rPr>
                <a:t>AA</a:t>
              </a:r>
            </a:p>
          </p:txBody>
        </p:sp>
      </p:grpSp>
      <p:grpSp>
        <p:nvGrpSpPr>
          <p:cNvPr id="1028" name="Groep 1027">
            <a:extLst>
              <a:ext uri="{FF2B5EF4-FFF2-40B4-BE49-F238E27FC236}">
                <a16:creationId xmlns:a16="http://schemas.microsoft.com/office/drawing/2014/main" id="{C8222C43-13D4-4037-9101-2AC94D87A6D3}"/>
              </a:ext>
            </a:extLst>
          </p:cNvPr>
          <p:cNvGrpSpPr/>
          <p:nvPr userDrawn="1"/>
        </p:nvGrpSpPr>
        <p:grpSpPr>
          <a:xfrm>
            <a:off x="7525558" y="3488644"/>
            <a:ext cx="332434" cy="310774"/>
            <a:chOff x="8323487" y="3433313"/>
            <a:chExt cx="423698" cy="396815"/>
          </a:xfrm>
        </p:grpSpPr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99229F8A-1CF9-463A-9C3B-73835F42329E}"/>
                </a:ext>
              </a:extLst>
            </p:cNvPr>
            <p:cNvSpPr/>
            <p:nvPr userDrawn="1"/>
          </p:nvSpPr>
          <p:spPr>
            <a:xfrm>
              <a:off x="8323487" y="3433313"/>
              <a:ext cx="423698" cy="3968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55" name="Tekstballon: rechthoek met afgeronde hoeken 454">
              <a:extLst>
                <a:ext uri="{FF2B5EF4-FFF2-40B4-BE49-F238E27FC236}">
                  <a16:creationId xmlns:a16="http://schemas.microsoft.com/office/drawing/2014/main" id="{12B3D5E0-7436-4BA5-8C9D-D4FCC838334C}"/>
                </a:ext>
              </a:extLst>
            </p:cNvPr>
            <p:cNvSpPr/>
            <p:nvPr userDrawn="1"/>
          </p:nvSpPr>
          <p:spPr>
            <a:xfrm>
              <a:off x="8423912" y="3542112"/>
              <a:ext cx="221366" cy="147623"/>
            </a:xfrm>
            <a:prstGeom prst="wedgeRoundRectCallout">
              <a:avLst>
                <a:gd name="adj1" fmla="val -26274"/>
                <a:gd name="adj2" fmla="val 88043"/>
                <a:gd name="adj3" fmla="val 16667"/>
              </a:avLst>
            </a:prstGeom>
            <a:solidFill>
              <a:srgbClr val="FFCDB2"/>
            </a:solidFill>
            <a:ln w="12700">
              <a:solidFill>
                <a:srgbClr val="D97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691994" y="4598343"/>
            <a:ext cx="8361726" cy="807860"/>
            <a:chOff x="612279" y="4917797"/>
            <a:chExt cx="8346483" cy="807860"/>
          </a:xfrm>
        </p:grpSpPr>
        <p:sp>
          <p:nvSpPr>
            <p:cNvPr id="44" name="Tekstvak 43"/>
            <p:cNvSpPr txBox="1"/>
            <p:nvPr/>
          </p:nvSpPr>
          <p:spPr>
            <a:xfrm>
              <a:off x="1020057" y="4933332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45" name="Ovaal 44"/>
            <p:cNvSpPr/>
            <p:nvPr/>
          </p:nvSpPr>
          <p:spPr>
            <a:xfrm>
              <a:off x="612279" y="4917797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1020057" y="5437625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zijn in de rechter bovenhoek twee knopjes zichtbaar.</a:t>
              </a:r>
              <a:b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  <p:sp>
          <p:nvSpPr>
            <p:cNvPr id="47" name="Ovaal 46"/>
            <p:cNvSpPr/>
            <p:nvPr/>
          </p:nvSpPr>
          <p:spPr>
            <a:xfrm>
              <a:off x="612279" y="542209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1029" name="Groep 1028">
            <a:extLst>
              <a:ext uri="{FF2B5EF4-FFF2-40B4-BE49-F238E27FC236}">
                <a16:creationId xmlns:a16="http://schemas.microsoft.com/office/drawing/2014/main" id="{12D04735-DC15-401B-89AE-C16969588B7A}"/>
              </a:ext>
            </a:extLst>
          </p:cNvPr>
          <p:cNvGrpSpPr/>
          <p:nvPr userDrawn="1"/>
        </p:nvGrpSpPr>
        <p:grpSpPr>
          <a:xfrm>
            <a:off x="9123047" y="4540316"/>
            <a:ext cx="1964952" cy="564112"/>
            <a:chOff x="9054736" y="3652765"/>
            <a:chExt cx="1604760" cy="461547"/>
          </a:xfrm>
        </p:grpSpPr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2476C31D-0502-47A3-8317-80C9A243F4F8}"/>
                </a:ext>
              </a:extLst>
            </p:cNvPr>
            <p:cNvSpPr/>
            <p:nvPr userDrawn="1"/>
          </p:nvSpPr>
          <p:spPr>
            <a:xfrm>
              <a:off x="9054736" y="3652765"/>
              <a:ext cx="1604760" cy="461547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>
                <a:solidFill>
                  <a:schemeClr val="tx1"/>
                </a:solidFill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F94C4EDD-658B-4D2A-86FD-594354B06825}"/>
                </a:ext>
              </a:extLst>
            </p:cNvPr>
            <p:cNvSpPr/>
            <p:nvPr userDrawn="1"/>
          </p:nvSpPr>
          <p:spPr>
            <a:xfrm>
              <a:off x="9281160" y="3807514"/>
              <a:ext cx="1332288" cy="9957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>
                  <a:solidFill>
                    <a:schemeClr val="tx1"/>
                  </a:solidFill>
                </a:rPr>
                <a:t>&lt;typ hier uw opmerking&gt;</a:t>
              </a:r>
            </a:p>
          </p:txBody>
        </p:sp>
        <p:sp>
          <p:nvSpPr>
            <p:cNvPr id="460" name="Rechthoekige driehoek 459">
              <a:extLst>
                <a:ext uri="{FF2B5EF4-FFF2-40B4-BE49-F238E27FC236}">
                  <a16:creationId xmlns:a16="http://schemas.microsoft.com/office/drawing/2014/main" id="{8E45FFB5-7A99-4880-B9EA-805A888C5D86}"/>
                </a:ext>
              </a:extLst>
            </p:cNvPr>
            <p:cNvSpPr/>
            <p:nvPr userDrawn="1"/>
          </p:nvSpPr>
          <p:spPr>
            <a:xfrm flipH="1">
              <a:off x="9090304" y="3701223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>
                <a:solidFill>
                  <a:schemeClr val="tx1"/>
                </a:solidFill>
              </a:endParaRPr>
            </a:p>
          </p:txBody>
        </p:sp>
        <p:sp>
          <p:nvSpPr>
            <p:cNvPr id="461" name="Tekstvak 460">
              <a:extLst>
                <a:ext uri="{FF2B5EF4-FFF2-40B4-BE49-F238E27FC236}">
                  <a16:creationId xmlns:a16="http://schemas.microsoft.com/office/drawing/2014/main" id="{AE5A2FD3-C142-4E5E-9086-17722854AA2E}"/>
                </a:ext>
              </a:extLst>
            </p:cNvPr>
            <p:cNvSpPr txBox="1"/>
            <p:nvPr userDrawn="1"/>
          </p:nvSpPr>
          <p:spPr>
            <a:xfrm>
              <a:off x="9149158" y="3663383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1">
                  <a:solidFill>
                    <a:srgbClr val="000000"/>
                  </a:solidFill>
                </a:rPr>
                <a:t>Gebruiker 01</a:t>
              </a:r>
            </a:p>
          </p:txBody>
        </p:sp>
        <p:sp>
          <p:nvSpPr>
            <p:cNvPr id="462" name="Tekstvak 461">
              <a:extLst>
                <a:ext uri="{FF2B5EF4-FFF2-40B4-BE49-F238E27FC236}">
                  <a16:creationId xmlns:a16="http://schemas.microsoft.com/office/drawing/2014/main" id="{7A49C05F-7518-481C-AF62-AE6693213EAA}"/>
                </a:ext>
              </a:extLst>
            </p:cNvPr>
            <p:cNvSpPr txBox="1"/>
            <p:nvPr userDrawn="1"/>
          </p:nvSpPr>
          <p:spPr>
            <a:xfrm>
              <a:off x="9534512" y="3660117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600" b="0">
                  <a:solidFill>
                    <a:srgbClr val="000000"/>
                  </a:solidFill>
                </a:rPr>
                <a:t>2 minuten geleden</a:t>
              </a:r>
            </a:p>
          </p:txBody>
        </p:sp>
        <p:sp>
          <p:nvSpPr>
            <p:cNvPr id="463" name="Ovaal 462">
              <a:extLst>
                <a:ext uri="{FF2B5EF4-FFF2-40B4-BE49-F238E27FC236}">
                  <a16:creationId xmlns:a16="http://schemas.microsoft.com/office/drawing/2014/main" id="{57EDBC59-3286-480B-A85C-C1E3579C200F}"/>
                </a:ext>
              </a:extLst>
            </p:cNvPr>
            <p:cNvSpPr/>
            <p:nvPr userDrawn="1"/>
          </p:nvSpPr>
          <p:spPr>
            <a:xfrm>
              <a:off x="9121531" y="3793469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600" b="0">
                  <a:solidFill>
                    <a:srgbClr val="8C8F92"/>
                  </a:solidFill>
                </a:rPr>
                <a:t>AA</a:t>
              </a:r>
            </a:p>
          </p:txBody>
        </p:sp>
        <p:sp>
          <p:nvSpPr>
            <p:cNvPr id="465" name="Rechthoek 464">
              <a:extLst>
                <a:ext uri="{FF2B5EF4-FFF2-40B4-BE49-F238E27FC236}">
                  <a16:creationId xmlns:a16="http://schemas.microsoft.com/office/drawing/2014/main" id="{CD76C635-B49A-4B2A-BE16-A8F1C6767026}"/>
                </a:ext>
              </a:extLst>
            </p:cNvPr>
            <p:cNvSpPr/>
            <p:nvPr userDrawn="1"/>
          </p:nvSpPr>
          <p:spPr>
            <a:xfrm>
              <a:off x="9281160" y="3942372"/>
              <a:ext cx="1332288" cy="132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>
                  <a:solidFill>
                    <a:schemeClr val="tx1"/>
                  </a:solidFill>
                </a:rPr>
                <a:t>&lt;typ hier uw reactie&gt;</a:t>
              </a:r>
            </a:p>
          </p:txBody>
        </p:sp>
      </p:grpSp>
      <p:grpSp>
        <p:nvGrpSpPr>
          <p:cNvPr id="466" name="Groep 465">
            <a:extLst>
              <a:ext uri="{FF2B5EF4-FFF2-40B4-BE49-F238E27FC236}">
                <a16:creationId xmlns:a16="http://schemas.microsoft.com/office/drawing/2014/main" id="{239921A3-2B2B-4EC1-AD18-F0C2C981B0B5}"/>
              </a:ext>
            </a:extLst>
          </p:cNvPr>
          <p:cNvGrpSpPr/>
          <p:nvPr userDrawn="1"/>
        </p:nvGrpSpPr>
        <p:grpSpPr>
          <a:xfrm>
            <a:off x="9123046" y="5185166"/>
            <a:ext cx="716833" cy="302174"/>
            <a:chOff x="10041526" y="2710544"/>
            <a:chExt cx="293850" cy="124096"/>
          </a:xfrm>
        </p:grpSpPr>
        <p:grpSp>
          <p:nvGrpSpPr>
            <p:cNvPr id="470" name="Groep 469">
              <a:extLst>
                <a:ext uri="{FF2B5EF4-FFF2-40B4-BE49-F238E27FC236}">
                  <a16:creationId xmlns:a16="http://schemas.microsoft.com/office/drawing/2014/main" id="{C0608C31-6518-423B-AFF9-019C24D7AFB6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83" name="Rechthoek 482">
                <a:extLst>
                  <a:ext uri="{FF2B5EF4-FFF2-40B4-BE49-F238E27FC236}">
                    <a16:creationId xmlns:a16="http://schemas.microsoft.com/office/drawing/2014/main" id="{A75AF568-54C9-46EA-A5E1-45D1B7DA5546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Tekstballon: rechthoek met afgeronde hoeken 483">
                <a:extLst>
                  <a:ext uri="{FF2B5EF4-FFF2-40B4-BE49-F238E27FC236}">
                    <a16:creationId xmlns:a16="http://schemas.microsoft.com/office/drawing/2014/main" id="{1469E5FB-BB4E-4A00-8265-6D4F07D25BDD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5" name="Groep 484">
                <a:extLst>
                  <a:ext uri="{FF2B5EF4-FFF2-40B4-BE49-F238E27FC236}">
                    <a16:creationId xmlns:a16="http://schemas.microsoft.com/office/drawing/2014/main" id="{F9D4687C-499A-408E-8E5F-5A33E80A018B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6" name="Rechthoek 485">
                  <a:extLst>
                    <a:ext uri="{FF2B5EF4-FFF2-40B4-BE49-F238E27FC236}">
                      <a16:creationId xmlns:a16="http://schemas.microsoft.com/office/drawing/2014/main" id="{F11AECE9-2E8C-4758-BB23-A7C25D3E8A3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7" name="Pijl: punthaak 486">
                  <a:extLst>
                    <a:ext uri="{FF2B5EF4-FFF2-40B4-BE49-F238E27FC236}">
                      <a16:creationId xmlns:a16="http://schemas.microsoft.com/office/drawing/2014/main" id="{04C695DC-9F1A-4D91-B7EF-EA5D6B9CC5BF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1" name="Groep 470">
              <a:extLst>
                <a:ext uri="{FF2B5EF4-FFF2-40B4-BE49-F238E27FC236}">
                  <a16:creationId xmlns:a16="http://schemas.microsoft.com/office/drawing/2014/main" id="{172FD58B-8771-481A-A09C-C548DC9B176E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78" name="Rechthoek 477">
                <a:extLst>
                  <a:ext uri="{FF2B5EF4-FFF2-40B4-BE49-F238E27FC236}">
                    <a16:creationId xmlns:a16="http://schemas.microsoft.com/office/drawing/2014/main" id="{59B10B91-6E64-4189-8AA3-FC63BD31A0C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Tekstballon: rechthoek met afgeronde hoeken 478">
                <a:extLst>
                  <a:ext uri="{FF2B5EF4-FFF2-40B4-BE49-F238E27FC236}">
                    <a16:creationId xmlns:a16="http://schemas.microsoft.com/office/drawing/2014/main" id="{1EB7D14A-1CB4-4E63-89DF-8334F7F77015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0" name="Groep 479">
                <a:extLst>
                  <a:ext uri="{FF2B5EF4-FFF2-40B4-BE49-F238E27FC236}">
                    <a16:creationId xmlns:a16="http://schemas.microsoft.com/office/drawing/2014/main" id="{814ED359-EB19-4D9E-BF47-C7379B603CCE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1" name="Rechthoek 480">
                  <a:extLst>
                    <a:ext uri="{FF2B5EF4-FFF2-40B4-BE49-F238E27FC236}">
                      <a16:creationId xmlns:a16="http://schemas.microsoft.com/office/drawing/2014/main" id="{E4BC1D56-B6A5-4FB6-92DD-1CD5EFF5ACA2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2" name="Pijl: punthaak 481">
                  <a:extLst>
                    <a:ext uri="{FF2B5EF4-FFF2-40B4-BE49-F238E27FC236}">
                      <a16:creationId xmlns:a16="http://schemas.microsoft.com/office/drawing/2014/main" id="{459FCF02-9DE7-43EB-B28C-B703C6B232A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6DB1917-971D-4394-9D55-30DDDDBDF113}"/>
              </a:ext>
            </a:extLst>
          </p:cNvPr>
          <p:cNvGrpSpPr/>
          <p:nvPr userDrawn="1"/>
        </p:nvGrpSpPr>
        <p:grpSpPr>
          <a:xfrm>
            <a:off x="1" y="-420043"/>
            <a:ext cx="2869566" cy="280220"/>
            <a:chOff x="1" y="-420043"/>
            <a:chExt cx="2869566" cy="280220"/>
          </a:xfrm>
        </p:grpSpPr>
        <p:sp>
          <p:nvSpPr>
            <p:cNvPr id="102" name="Tekstvak 101">
              <a:extLst>
                <a:ext uri="{FF2B5EF4-FFF2-40B4-BE49-F238E27FC236}">
                  <a16:creationId xmlns:a16="http://schemas.microsoft.com/office/drawing/2014/main" id="{F0291911-9572-443C-83D3-BE1FED7681AD}"/>
                </a:ext>
              </a:extLst>
            </p:cNvPr>
            <p:cNvSpPr txBox="1"/>
            <p:nvPr userDrawn="1"/>
          </p:nvSpPr>
          <p:spPr>
            <a:xfrm>
              <a:off x="1" y="-420043"/>
              <a:ext cx="2869566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Instructie dia: Feedback communiceren</a:t>
              </a:r>
            </a:p>
          </p:txBody>
        </p:sp>
        <p:pic>
          <p:nvPicPr>
            <p:cNvPr id="103" name="Gekleurde vorm">
              <a:extLst>
                <a:ext uri="{FF2B5EF4-FFF2-40B4-BE49-F238E27FC236}">
                  <a16:creationId xmlns:a16="http://schemas.microsoft.com/office/drawing/2014/main" id="{E6C1BBE0-8D6E-47DB-9659-8B2C2A669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059" y="-272853"/>
              <a:ext cx="361508" cy="133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85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4 (beeld + tekst 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E42C5320-7362-4AA8-A942-524948ADE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8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0" y="-420043"/>
            <a:ext cx="2430547" cy="280220"/>
            <a:chOff x="0" y="-420043"/>
            <a:chExt cx="2430547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0" y="-420043"/>
              <a:ext cx="243054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#4 (beeld + tekst boven)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039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79B6505-AA37-4152-8E79-CA786FB6A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V="1">
            <a:off x="-1" y="0"/>
            <a:ext cx="5847907" cy="2147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445B39C-73C4-4D98-8F4F-14AE496A0C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38435" y="3121572"/>
            <a:ext cx="10253565" cy="3736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2" name="Tijdelijke aanduiding voor verticale tekst 2">
            <a:extLst>
              <a:ext uri="{FF2B5EF4-FFF2-40B4-BE49-F238E27FC236}">
                <a16:creationId xmlns:a16="http://schemas.microsoft.com/office/drawing/2014/main" id="{FF5E5EB2-7AF3-446A-95DE-F0551F76168F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FE6DA896-7B7D-48EF-92AC-FF13FDAA062F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698084" y="5490108"/>
            <a:ext cx="1806004" cy="478585"/>
          </a:xfrm>
          <a:blipFill>
            <a:blip r:embed="rId3"/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r">
              <a:buNone/>
              <a:defRPr sz="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  </a:t>
            </a:r>
          </a:p>
          <a:p>
            <a:pPr lvl="0"/>
            <a:endParaRPr lang="nl-NL" dirty="0"/>
          </a:p>
        </p:txBody>
      </p: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2128422"/>
            <a:ext cx="4104061" cy="2396578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999" y="7521015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1BA60F24-C9D7-4417-9B76-583C48A011DB}" type="datetime4">
              <a:rPr lang="nl-NL" smtClean="0"/>
              <a:t>29 juni 2022</a:t>
            </a:fld>
            <a:endParaRPr lang="nl-NL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5609434-BD9D-45A3-A380-BB91734D385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FE8E5C6-FD29-4207-9627-E6982CFCC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62" t="885" r="566" b="899"/>
            <a:stretch/>
          </p:blipFill>
          <p:spPr>
            <a:xfrm>
              <a:off x="12749388" y="3211683"/>
              <a:ext cx="1567414" cy="894807"/>
            </a:xfrm>
            <a:prstGeom prst="rect">
              <a:avLst/>
            </a:prstGeom>
          </p:spPr>
        </p:pic>
        <p:grpSp>
          <p:nvGrpSpPr>
            <p:cNvPr id="49" name="Instructie">
              <a:extLst>
                <a:ext uri="{FF2B5EF4-FFF2-40B4-BE49-F238E27FC236}">
                  <a16:creationId xmlns:a16="http://schemas.microsoft.com/office/drawing/2014/main" id="{D2BA73E5-D3B0-43D8-8161-A1DC27C3154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50" name="Meer informatie">
                <a:extLst>
                  <a:ext uri="{FF2B5EF4-FFF2-40B4-BE49-F238E27FC236}">
                    <a16:creationId xmlns:a16="http://schemas.microsoft.com/office/drawing/2014/main" id="{5A12F3DC-49D1-4E5B-9368-F87393257A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96" name="Freeform 101">
                  <a:extLst>
                    <a:ext uri="{FF2B5EF4-FFF2-40B4-BE49-F238E27FC236}">
                      <a16:creationId xmlns:a16="http://schemas.microsoft.com/office/drawing/2014/main" id="{5D4BC143-595E-4CF9-ACA0-2D632E189E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43B03653-0F79-49B9-8B49-649970C4F94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BA8F781B-E0D1-480D-845F-EB6CD99881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BD1240-1EF3-4962-A789-2F8AE261F81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2B5C9857-0B13-45E0-8235-E0C988021F3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218184B-80F2-418F-BF03-30BED5C8A8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909465F9-55BD-4461-A416-DBB41ABB61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096F8E78-84D9-4EE2-B640-A08716DFB9F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BA93102-E74B-4855-999A-FD0495A68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304A1C46-956D-46FA-A3D3-6FD0E037496A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1B49A32-CFA4-4D2B-959D-836429F0B964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F9EFCCE9-8E25-471D-A9E1-C47DA186414C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26A2439F-4AB4-4CD3-863B-A5F1C1DD496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50B46DEC-86A5-4F77-9F6E-AE70FDFC949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BB9AED90-9919-4990-8594-80EC27689B7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BFA49DE1-016E-4669-A62F-ECEFF3FAA892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FF1505FC-6BEB-4430-8BD2-9D1E955AA70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6A608244-8D14-44D4-A5F5-04CD350F5C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A5911C1C-A07E-4F55-BEA7-32EBE82CE38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8969294A-3E26-44C3-BBD4-CD5D34B62B7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99520A6-1FCB-4139-B09C-6355C3AA23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Rechte verbindingslijn 91">
                  <a:extLst>
                    <a:ext uri="{FF2B5EF4-FFF2-40B4-BE49-F238E27FC236}">
                      <a16:creationId xmlns:a16="http://schemas.microsoft.com/office/drawing/2014/main" id="{5E189F42-1609-4067-B1FC-9BE5B2A126DC}"/>
                    </a:ext>
                  </a:extLst>
                </p:cNvPr>
                <p:cNvCxnSpPr>
                  <a:cxnSpLocks/>
                  <a:stCxn id="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C7B5134-B2C5-4B98-9DC8-7A50F1B31C47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BCD22C09-4EBE-4548-971B-60BA2B4A6039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133191E-939E-450F-B2A6-3EB3A747B9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63BC70-74C0-4F50-93A4-9FEFADEF2A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BA27A1E-E8E8-4083-A8F4-9591D7865F33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04B98E1-4AB3-41DB-9020-54222A32BE5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A795C209-D10C-4386-AB1F-A85AFF62A75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86FC9E34-EA83-4AF6-8065-88DBFB4DF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FA83FBD-FF99-4A99-96E6-EBCB8E55BC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DDB76683-CB58-4E52-B484-57B76C51E8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C07AB6E9-7370-4263-A1FC-1B65ABAFB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3EFC8D89-EA82-4EB2-8CBB-9D7771931F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4C11DD6-6B3A-4571-B1D7-9D719213EC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77E8917-E0C0-45B0-9D36-11585359FB12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5C55548E-BFFD-4A99-8C2D-DDB8474DFE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75" name="Rechthoek: afgeronde hoeken 74">
                      <a:extLst>
                        <a:ext uri="{FF2B5EF4-FFF2-40B4-BE49-F238E27FC236}">
                          <a16:creationId xmlns:a16="http://schemas.microsoft.com/office/drawing/2014/main" id="{2E7B2714-B2F1-40CE-BC58-CD638E4BE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A5E95C87-8AD6-4E31-9637-C34C619B6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6C267453-9B3A-452B-89CE-9B80C88969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8" name="Rechthoek 77">
                      <a:extLst>
                        <a:ext uri="{FF2B5EF4-FFF2-40B4-BE49-F238E27FC236}">
                          <a16:creationId xmlns:a16="http://schemas.microsoft.com/office/drawing/2014/main" id="{AF27B453-0F36-4C65-9408-40A858EA81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282AF44-354F-4C0A-9560-7BD308AC86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BACCF414-6258-4B0D-81AB-BAACA83222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74" name="Boog 73">
                    <a:extLst>
                      <a:ext uri="{FF2B5EF4-FFF2-40B4-BE49-F238E27FC236}">
                        <a16:creationId xmlns:a16="http://schemas.microsoft.com/office/drawing/2014/main" id="{C0196616-CFF3-4C72-85C5-D7E2941B4554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74A2F243-A996-480B-8429-C43256D22977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844C0BC4-CB07-4936-AB55-B8BBFE3BE0E7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72" name="Picture 3">
                  <a:extLst>
                    <a:ext uri="{FF2B5EF4-FFF2-40B4-BE49-F238E27FC236}">
                      <a16:creationId xmlns:a16="http://schemas.microsoft.com/office/drawing/2014/main" id="{0A16525C-2CE1-4655-AD85-5325309B5B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04B7811-F707-4D78-A96A-C51FDF6335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213" y="647700"/>
            <a:ext cx="2124589" cy="45776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Schiphol </a:t>
            </a:r>
            <a:r>
              <a:rPr lang="nl-NL" dirty="0" err="1"/>
              <a:t>welcomes</a:t>
            </a:r>
            <a:br>
              <a:rPr lang="nl-NL" dirty="0"/>
            </a:br>
            <a:r>
              <a:rPr lang="nl-NL" dirty="0"/>
              <a:t>&lt;</a:t>
            </a:r>
            <a:r>
              <a:rPr lang="nl-NL" dirty="0" err="1"/>
              <a:t>xxxx</a:t>
            </a:r>
            <a:r>
              <a:rPr lang="nl-NL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753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>
                <a:solidFill>
                  <a:srgbClr val="0096A5"/>
                </a:solidFill>
                <a:latin typeface="Oswald" panose="02000503000000000000" pitchFamily="2" charset="0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428664BB-0B7A-4ADE-986A-8A0ACA87C57F}"/>
              </a:ext>
            </a:extLst>
          </p:cNvPr>
          <p:cNvGrpSpPr/>
          <p:nvPr userDrawn="1"/>
        </p:nvGrpSpPr>
        <p:grpSpPr>
          <a:xfrm>
            <a:off x="1" y="-420043"/>
            <a:ext cx="2127102" cy="280220"/>
            <a:chOff x="1" y="-420043"/>
            <a:chExt cx="2127102" cy="280220"/>
          </a:xfrm>
        </p:grpSpPr>
        <p:sp>
          <p:nvSpPr>
            <p:cNvPr id="104" name="Tekstvak 103">
              <a:extLst>
                <a:ext uri="{FF2B5EF4-FFF2-40B4-BE49-F238E27FC236}">
                  <a16:creationId xmlns:a16="http://schemas.microsoft.com/office/drawing/2014/main" id="{716E7080-4B64-4CC3-82BC-0D41F8CD3073}"/>
                </a:ext>
              </a:extLst>
            </p:cNvPr>
            <p:cNvSpPr txBox="1"/>
            <p:nvPr userDrawn="1"/>
          </p:nvSpPr>
          <p:spPr>
            <a:xfrm>
              <a:off x="1" y="-420043"/>
              <a:ext cx="212710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Instructie dia: YouTube links</a:t>
              </a:r>
            </a:p>
          </p:txBody>
        </p:sp>
        <p:pic>
          <p:nvPicPr>
            <p:cNvPr id="105" name="Gekleurde vorm">
              <a:extLst>
                <a:ext uri="{FF2B5EF4-FFF2-40B4-BE49-F238E27FC236}">
                  <a16:creationId xmlns:a16="http://schemas.microsoft.com/office/drawing/2014/main" id="{836B8B59-5675-42CD-9F54-80DFDC155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595" y="-272853"/>
              <a:ext cx="361508" cy="133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526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Dia pl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>
                <a:solidFill>
                  <a:srgbClr val="0096A5"/>
                </a:solidFill>
                <a:latin typeface="Oswald" panose="02000503000000000000" pitchFamily="2" charset="0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0" t="11465" r="18322" b="3765"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96" t="19126" r="20496" b="14606"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0" t="12733" r="25216" b="22321"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>
                <a:solidFill>
                  <a:srgbClr val="44546A"/>
                </a:solidFill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>
                <a:solidFill>
                  <a:srgbClr val="44546A"/>
                </a:solidFill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81" name="Groep 80">
            <a:extLst>
              <a:ext uri="{FF2B5EF4-FFF2-40B4-BE49-F238E27FC236}">
                <a16:creationId xmlns:a16="http://schemas.microsoft.com/office/drawing/2014/main" id="{40B3733B-A558-4C41-BC7E-45178FD42966}"/>
              </a:ext>
            </a:extLst>
          </p:cNvPr>
          <p:cNvGrpSpPr/>
          <p:nvPr userDrawn="1"/>
        </p:nvGrpSpPr>
        <p:grpSpPr>
          <a:xfrm>
            <a:off x="1" y="-420043"/>
            <a:ext cx="2012802" cy="280220"/>
            <a:chOff x="1" y="-420043"/>
            <a:chExt cx="2012802" cy="280220"/>
          </a:xfrm>
        </p:grpSpPr>
        <p:sp>
          <p:nvSpPr>
            <p:cNvPr id="83" name="Tekstvak 82">
              <a:extLst>
                <a:ext uri="{FF2B5EF4-FFF2-40B4-BE49-F238E27FC236}">
                  <a16:creationId xmlns:a16="http://schemas.microsoft.com/office/drawing/2014/main" id="{E3F3263F-BFD8-48C8-B425-54700B504AA1}"/>
                </a:ext>
              </a:extLst>
            </p:cNvPr>
            <p:cNvSpPr txBox="1"/>
            <p:nvPr userDrawn="1"/>
          </p:nvSpPr>
          <p:spPr>
            <a:xfrm>
              <a:off x="1" y="-420043"/>
              <a:ext cx="201280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Instructie dia: Dia plakken </a:t>
              </a:r>
            </a:p>
          </p:txBody>
        </p:sp>
        <p:pic>
          <p:nvPicPr>
            <p:cNvPr id="84" name="Gekleurde vorm">
              <a:extLst>
                <a:ext uri="{FF2B5EF4-FFF2-40B4-BE49-F238E27FC236}">
                  <a16:creationId xmlns:a16="http://schemas.microsoft.com/office/drawing/2014/main" id="{48C6FAD9-243D-4A57-90AE-539AFD560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295" y="-272853"/>
              <a:ext cx="361508" cy="133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616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81DC-1514-402F-8DDD-67E38E396E1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390305" cy="280220"/>
            <a:chOff x="-1" y="-420043"/>
            <a:chExt cx="1390305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390305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(wit)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9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70188878-66AD-4B0A-8309-A5655D6C4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65277" y="6384349"/>
            <a:ext cx="308594" cy="2581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>
              <a:defRPr sz="2000"/>
            </a:lvl2pPr>
            <a:lvl3pPr>
              <a:defRPr sz="1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 sz="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z="100" dirty="0"/>
              <a:t>   </a:t>
            </a:r>
            <a:endParaRPr lang="nl-NL" dirty="0"/>
          </a:p>
        </p:txBody>
      </p:sp>
      <p:grpSp>
        <p:nvGrpSpPr>
          <p:cNvPr id="60" name="GRID" hidden="1">
            <a:extLst>
              <a:ext uri="{FF2B5EF4-FFF2-40B4-BE49-F238E27FC236}">
                <a16:creationId xmlns:a16="http://schemas.microsoft.com/office/drawing/2014/main" id="{AD56CF1A-EDE3-466F-BF1B-AFBBBC4CB560}"/>
              </a:ext>
            </a:extLst>
          </p:cNvPr>
          <p:cNvGrpSpPr/>
          <p:nvPr userDrawn="1"/>
        </p:nvGrpSpPr>
        <p:grpSpPr>
          <a:xfrm>
            <a:off x="-1" y="0"/>
            <a:ext cx="12192301" cy="6865861"/>
            <a:chOff x="-1" y="0"/>
            <a:chExt cx="12192301" cy="6865861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98265489-80BC-4C82-B682-8E75D8029320}"/>
                </a:ext>
              </a:extLst>
            </p:cNvPr>
            <p:cNvSpPr/>
            <p:nvPr userDrawn="1"/>
          </p:nvSpPr>
          <p:spPr>
            <a:xfrm>
              <a:off x="-1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6968DDA0-CC1F-4A73-BAB4-A79046C8CD7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7A165884-30C9-4A9B-B11A-7E05D5F1457A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F73631CE-95F5-45CD-A17A-1DD165605F05}"/>
                </a:ext>
              </a:extLst>
            </p:cNvPr>
            <p:cNvSpPr/>
            <p:nvPr userDrawn="1"/>
          </p:nvSpPr>
          <p:spPr>
            <a:xfrm>
              <a:off x="0" y="1447671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4026B5A-3D47-4FB2-94EA-D3B1581FF3E3}"/>
                </a:ext>
              </a:extLst>
            </p:cNvPr>
            <p:cNvSpPr/>
            <p:nvPr userDrawn="1"/>
          </p:nvSpPr>
          <p:spPr>
            <a:xfrm>
              <a:off x="0" y="6160964"/>
              <a:ext cx="12192000" cy="19470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8417271A-BCD6-413C-B5C1-571B5E11CE52}"/>
                </a:ext>
              </a:extLst>
            </p:cNvPr>
            <p:cNvSpPr/>
            <p:nvPr userDrawn="1"/>
          </p:nvSpPr>
          <p:spPr>
            <a:xfrm>
              <a:off x="1150509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EB9577B5-8306-4488-A55D-363B281B440C}"/>
                </a:ext>
              </a:extLst>
            </p:cNvPr>
            <p:cNvSpPr/>
            <p:nvPr userDrawn="1"/>
          </p:nvSpPr>
          <p:spPr>
            <a:xfrm>
              <a:off x="0" y="5864527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FA62FDF8-17D4-4F64-8DDD-44748A8B03AE}"/>
                </a:ext>
              </a:extLst>
            </p:cNvPr>
            <p:cNvSpPr/>
            <p:nvPr userDrawn="1"/>
          </p:nvSpPr>
          <p:spPr>
            <a:xfrm>
              <a:off x="0" y="6671158"/>
              <a:ext cx="12192000" cy="19470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5269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C4AAA-6A5F-C14E-929C-B87AA6DB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63129C3-9C36-7544-94BC-76BB4F11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8B4-400E-B44C-9E8F-C35AE89C947F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8D1E63-E4DF-3744-BC8E-E29C7FDD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E49D7B7-1AF7-EC43-A8DF-EC37C5F3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BDEF4-26D0-4D4E-BE7D-AD4925202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983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dia #3 (bee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4134669F-764E-8143-986F-93663A340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Royal Schiphol Group in 2021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1" y="-420043"/>
            <a:ext cx="1594882" cy="280220"/>
            <a:chOff x="1" y="-420043"/>
            <a:chExt cx="1594882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1" y="-420043"/>
              <a:ext cx="159488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#3 (beeld)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3374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55521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4FDFDA10-7C09-6B4D-931E-9F630A47E233}" type="datetime4">
              <a:t>29 June 2022</a:t>
            </a:fld>
            <a:endParaRPr lang="nl-NL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3B91CAF5-9A05-EC48-913D-A7922E538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4014913"/>
            <a:ext cx="8326178" cy="1682786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  <a:effectLst>
                  <a:outerShdw blurRad="140229" sx="100117" sy="100117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/>
              <a:t>Presentatie titel van max. 4 regels</a:t>
            </a:r>
          </a:p>
        </p:txBody>
      </p:sp>
    </p:spTree>
    <p:extLst>
      <p:ext uri="{BB962C8B-B14F-4D97-AF65-F5344CB8AC3E}">
        <p14:creationId xmlns:p14="http://schemas.microsoft.com/office/powerpoint/2010/main" val="1561133116"/>
      </p:ext>
    </p:extLst>
  </p:cSld>
  <p:clrMapOvr>
    <a:masterClrMapping/>
  </p:clrMapOvr>
  <p:transition spd="slow" advClick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en objectMeneerEnA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7F2CCF40-DF0F-449E-997A-9F90349CEE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1" y="1"/>
            <a:ext cx="6864351" cy="6853767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l-NL"/>
              <a:t>Afbeelding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1807" y="432000"/>
            <a:ext cx="4405519" cy="899495"/>
          </a:xfrm>
        </p:spPr>
        <p:txBody>
          <a:bodyPr lIns="0" tIns="0" rIns="0" bIns="0">
            <a:norm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14125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Kop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60A980-B6EF-48E0-BDCB-ACED90D781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00" y="1986116"/>
            <a:ext cx="4405519" cy="3750726"/>
          </a:xfrm>
        </p:spPr>
        <p:txBody>
          <a:bodyPr lIns="0" tIns="0" rIns="0" bIns="0">
            <a:noAutofit/>
          </a:bodyPr>
          <a:lstStyle>
            <a:lvl1pPr marL="266400" indent="-255600">
              <a:lnSpc>
                <a:spcPct val="100000"/>
              </a:lnSpc>
              <a:spcBef>
                <a:spcPts val="0"/>
              </a:spcBef>
              <a:buSzPct val="110000"/>
              <a:buFont typeface="Wingdings" pitchFamily="2" charset="2"/>
              <a:buChar char="§"/>
              <a:tabLst/>
              <a:defRPr lang="nl-NL" sz="22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6400" indent="-18097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ysteemlettertype regulier"/>
              <a:buChar char="–"/>
              <a:defRPr sz="1600"/>
            </a:lvl2pPr>
            <a:lvl3pPr>
              <a:lnSpc>
                <a:spcPts val="4267"/>
              </a:lnSpc>
              <a:spcBef>
                <a:spcPts val="0"/>
              </a:spcBef>
              <a:defRPr sz="2933"/>
            </a:lvl3pPr>
            <a:lvl4pPr>
              <a:lnSpc>
                <a:spcPts val="4267"/>
              </a:lnSpc>
              <a:spcBef>
                <a:spcPts val="0"/>
              </a:spcBef>
              <a:defRPr sz="2933"/>
            </a:lvl4pPr>
            <a:lvl5pPr>
              <a:lnSpc>
                <a:spcPts val="4267"/>
              </a:lnSpc>
              <a:spcBef>
                <a:spcPts val="0"/>
              </a:spcBef>
              <a:defRPr sz="2933"/>
            </a:lvl5pPr>
          </a:lstStyle>
          <a:p>
            <a:r>
              <a:rPr lang="nl-NL" noProof="0"/>
              <a:t>Tekst</a:t>
            </a:r>
          </a:p>
          <a:p>
            <a:pPr lvl="1"/>
            <a:endParaRPr lang="nl-NL" noProof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992B106-2297-4FC7-B08D-627892EE5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08101" y="6384001"/>
            <a:ext cx="2245359" cy="27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rgbClr val="1412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9BD499-D1BD-4155-B7A7-62218EA8252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6A3A7774-7DCD-C54B-AE9B-ADB34DB1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999" y="6359323"/>
            <a:ext cx="5391833" cy="190799"/>
          </a:xfrm>
        </p:spPr>
        <p:txBody>
          <a:bodyPr/>
          <a:lstStyle/>
          <a:p>
            <a:r>
              <a:rPr lang="nl-NL" noProof="0"/>
              <a:t>Royal Schiphol Group in 2021</a:t>
            </a:r>
          </a:p>
        </p:txBody>
      </p:sp>
    </p:spTree>
    <p:extLst>
      <p:ext uri="{BB962C8B-B14F-4D97-AF65-F5344CB8AC3E}">
        <p14:creationId xmlns:p14="http://schemas.microsoft.com/office/powerpoint/2010/main" val="511758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5427B-1296-C370-62DD-BBA4C50A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4DAF5E-59AE-E4EC-B043-BD6C647A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BC1827-2FDD-A22D-940F-6921684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28AFC7-FB0A-37A0-FC12-26C69971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A383AF-87EA-E18A-E10E-25972A6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830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fbeelding 47">
            <a:extLst>
              <a:ext uri="{FF2B5EF4-FFF2-40B4-BE49-F238E27FC236}">
                <a16:creationId xmlns:a16="http://schemas.microsoft.com/office/drawing/2014/main" id="{5D5D6DC1-48F2-4D7C-A4BF-ED23F609F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2144924"/>
            <a:ext cx="3708000" cy="2382558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948FC8-DB8B-44FD-8B8E-01542643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47977"/>
            <a:ext cx="1971065" cy="379361"/>
          </a:xfrm>
        </p:spPr>
        <p:txBody>
          <a:bodyPr anchor="t"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A136D154-2207-400A-9361-3D3F9702A4DD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30F75150-E9D5-4CB7-9E59-E1B14C89D2BB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683995" y="5730680"/>
            <a:ext cx="8322266" cy="479320"/>
          </a:xfrm>
        </p:spPr>
        <p:txBody>
          <a:bodyPr vert="horz" anchor="ctr"/>
          <a:lstStyle>
            <a:lvl1pPr marL="0" indent="0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D0AE360F-1EC7-4AE4-9C79-678C67A18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84" y="5730680"/>
            <a:ext cx="1806004" cy="47931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FC2A1D2-2BF9-4388-B291-2AF21F8E9031}"/>
              </a:ext>
            </a:extLst>
          </p:cNvPr>
          <p:cNvGrpSpPr/>
          <p:nvPr userDrawn="1"/>
        </p:nvGrpSpPr>
        <p:grpSpPr>
          <a:xfrm>
            <a:off x="0" y="-420043"/>
            <a:ext cx="1116419" cy="280220"/>
            <a:chOff x="0" y="-420043"/>
            <a:chExt cx="1116419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78DF0D1D-10C4-4102-B450-3F3BFDAB2B79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1641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#1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7516F71F-B61C-4FCE-852B-F4F1C4F64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1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49" name="GRID" hidden="1">
            <a:extLst>
              <a:ext uri="{FF2B5EF4-FFF2-40B4-BE49-F238E27FC236}">
                <a16:creationId xmlns:a16="http://schemas.microsoft.com/office/drawing/2014/main" id="{16AB5E6F-CA68-49BD-BD0B-73A07A1C48CE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229F33B-400C-41AA-8404-BDD01401547D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3A74C20C-C908-47C2-A96D-B466DEF8288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8EBE7732-9258-4600-AC2B-FD806939FAD3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20FD71B8-3F64-4042-8CE8-3BA510C36A84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AC8E25F4-0690-4478-AF04-6CAB12DFE37D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DD425C2B-FECE-4971-89B5-EB285F612E5E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8F47D506-9794-41CB-9DF2-3190A7BACAD9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ECEF3BC2-CC32-4499-8A6F-E4963DD3FA0A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3C7D15EB-52F0-40AB-97DD-A1CCC671B8AC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7AA7689C-A376-4CBA-9D8C-2CB41130B14C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007009-07BE-49B5-B13E-C6DDE9AFCB86}"/>
                </a:ext>
              </a:extLst>
            </p:cNvPr>
            <p:cNvSpPr/>
            <p:nvPr userDrawn="1"/>
          </p:nvSpPr>
          <p:spPr>
            <a:xfrm>
              <a:off x="969026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475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7" grpId="0" build="p">
        <p:tmplLst>
          <p:tmpl lvl="1">
            <p:tnLst>
              <p:par>
                <p:cTn presetID="17" presetClass="entr" presetSubtype="1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2 (logo'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17157F-50F1-4CBA-9815-8A4777575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3D947AB-D5CA-479E-A4D7-D4BF04CE7FF6}"/>
              </a:ext>
            </a:extLst>
          </p:cNvPr>
          <p:cNvSpPr/>
          <p:nvPr userDrawn="1"/>
        </p:nvSpPr>
        <p:spPr>
          <a:xfrm>
            <a:off x="9694172" y="0"/>
            <a:ext cx="249782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9" name="Rechthoekige driehoek 8">
            <a:extLst>
              <a:ext uri="{FF2B5EF4-FFF2-40B4-BE49-F238E27FC236}">
                <a16:creationId xmlns:a16="http://schemas.microsoft.com/office/drawing/2014/main" id="{DB958BB8-ACCF-41C3-AE20-5E4E0B09AF07}"/>
              </a:ext>
            </a:extLst>
          </p:cNvPr>
          <p:cNvSpPr/>
          <p:nvPr userDrawn="1"/>
        </p:nvSpPr>
        <p:spPr>
          <a:xfrm flipH="1">
            <a:off x="1839862" y="3985146"/>
            <a:ext cx="7896186" cy="287285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6" y="2144924"/>
            <a:ext cx="3708000" cy="238074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0"/>
              </a:spcAft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948FC8-DB8B-44FD-8B8E-01542643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45009"/>
            <a:ext cx="1971065" cy="382330"/>
          </a:xfrm>
        </p:spPr>
        <p:txBody>
          <a:bodyPr anchor="t"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30F75150-E9D5-4CB7-9E59-E1B14C89D2BB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D0AE360F-1EC7-4AE4-9C79-678C67A18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84" y="5490110"/>
            <a:ext cx="1806004" cy="47858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FC2A1D2-2BF9-4388-B291-2AF21F8E9031}"/>
              </a:ext>
            </a:extLst>
          </p:cNvPr>
          <p:cNvGrpSpPr/>
          <p:nvPr userDrawn="1"/>
        </p:nvGrpSpPr>
        <p:grpSpPr>
          <a:xfrm>
            <a:off x="0" y="-420043"/>
            <a:ext cx="1594884" cy="280220"/>
            <a:chOff x="0" y="-420043"/>
            <a:chExt cx="1594884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78DF0D1D-10C4-4102-B450-3F3BFDAB2B79}"/>
                </a:ext>
              </a:extLst>
            </p:cNvPr>
            <p:cNvSpPr txBox="1"/>
            <p:nvPr userDrawn="1"/>
          </p:nvSpPr>
          <p:spPr>
            <a:xfrm>
              <a:off x="0" y="-420043"/>
              <a:ext cx="159488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#2 (logo's)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7516F71F-B61C-4FCE-852B-F4F1C4F64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376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4833AC28-3972-4C32-BF4F-0B22049D12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74261" y="2797791"/>
            <a:ext cx="1129828" cy="705600"/>
          </a:xfrm>
          <a:solidFill>
            <a:schemeClr val="bg1"/>
          </a:solidFill>
        </p:spPr>
        <p:txBody>
          <a:bodyPr tIns="0" anchor="ctr" anchorCtr="0"/>
          <a:lstStyle>
            <a:lvl1pPr marL="0" indent="0" algn="ctr">
              <a:buNone/>
              <a:defRPr sz="10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30" name="Tijdelijke aanduiding voor afbeelding 22">
            <a:extLst>
              <a:ext uri="{FF2B5EF4-FFF2-40B4-BE49-F238E27FC236}">
                <a16:creationId xmlns:a16="http://schemas.microsoft.com/office/drawing/2014/main" id="{6A89F2B0-A0B9-495B-9C08-77E76DD184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74261" y="1721400"/>
            <a:ext cx="1129828" cy="705600"/>
          </a:xfrm>
          <a:solidFill>
            <a:schemeClr val="bg1"/>
          </a:solidFill>
        </p:spPr>
        <p:txBody>
          <a:bodyPr tIns="0" anchor="ctr" anchorCtr="0"/>
          <a:lstStyle>
            <a:lvl1pPr marL="0" indent="0" algn="ctr">
              <a:buNone/>
              <a:defRPr sz="10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31" name="Tijdelijke aanduiding voor afbeelding 22">
            <a:extLst>
              <a:ext uri="{FF2B5EF4-FFF2-40B4-BE49-F238E27FC236}">
                <a16:creationId xmlns:a16="http://schemas.microsoft.com/office/drawing/2014/main" id="{F0412A45-FB06-4ABD-ACD7-32FB8DD3A7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74261" y="645009"/>
            <a:ext cx="1129828" cy="705600"/>
          </a:xfrm>
          <a:solidFill>
            <a:schemeClr val="bg1"/>
          </a:solidFill>
        </p:spPr>
        <p:txBody>
          <a:bodyPr tIns="0" anchor="ctr" anchorCtr="0"/>
          <a:lstStyle>
            <a:lvl1pPr marL="0" indent="0" algn="ctr">
              <a:buNone/>
              <a:defRPr sz="10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grpSp>
        <p:nvGrpSpPr>
          <p:cNvPr id="33" name="GRID" hidden="1">
            <a:extLst>
              <a:ext uri="{FF2B5EF4-FFF2-40B4-BE49-F238E27FC236}">
                <a16:creationId xmlns:a16="http://schemas.microsoft.com/office/drawing/2014/main" id="{A3757515-2724-49E0-8076-796BD46EA3A7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20A70F2-DEA2-4C97-9C3B-93A7CACECF4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88B855E1-F335-4E91-9CA7-793494B9A446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E8DA213-9AA7-4FF2-845D-B32B26F2222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18639AB-4C83-463E-8033-0C4ADE534BC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1218A95-9ADB-45CD-B169-A4460990F83A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E7B9BBD-E306-4C8B-9943-7C5DC03F4D24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EFE691E-5C8E-4661-BB2F-AC054759535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A1CB4D0C-D89A-449D-B102-BFE669E3956E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F8C8A4E7-FADD-4676-92BA-BC8BCBB791D0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E7066239-DEC9-40DA-83ED-098AA979F82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1D9462BF-9CF0-4580-ADD4-A3C1FB04DD0E}"/>
                </a:ext>
              </a:extLst>
            </p:cNvPr>
            <p:cNvSpPr/>
            <p:nvPr userDrawn="1"/>
          </p:nvSpPr>
          <p:spPr>
            <a:xfrm>
              <a:off x="969026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24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4" grpId="0" build="p"/>
      <p:bldP spid="27" grpId="0" build="p">
        <p:tmplLst>
          <p:tmpl lvl="1">
            <p:tnLst>
              <p:par>
                <p:cTn presetID="17" presetClass="entr" presetSubtype="10" fill="hold" nodeType="withEffect">
                  <p:stCondLst>
                    <p:cond delay="1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30" grpId="0" animBg="1"/>
      <p:bldP spid="31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3 (beeld + datum 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E42C5320-7362-4AA8-A942-524948ADE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8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1" y="-420043"/>
            <a:ext cx="2516492" cy="280220"/>
            <a:chOff x="1" y="-420043"/>
            <a:chExt cx="2516492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1" y="-420043"/>
              <a:ext cx="251649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#3 (beeld + datum boven)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985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79B6505-AA37-4152-8E79-CA786FB6A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V="1">
            <a:off x="-1" y="0"/>
            <a:ext cx="5847907" cy="2147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445B39C-73C4-4D98-8F4F-14AE496A0C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38435" y="3121572"/>
            <a:ext cx="10253565" cy="3736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2128422"/>
            <a:ext cx="4104061" cy="2396578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655521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90013B1C-97D2-485E-B4F7-1B2760E97D9D}" type="datetime4">
              <a:rPr lang="nl-NL" smtClean="0"/>
              <a:t>29 juni 2022</a:t>
            </a:fld>
            <a:endParaRPr lang="nl-NL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5609434-BD9D-45A3-A380-BB91734D385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FE8E5C6-FD29-4207-9627-E6982CFCC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62" t="885" r="566" b="899"/>
            <a:stretch/>
          </p:blipFill>
          <p:spPr>
            <a:xfrm>
              <a:off x="12749388" y="3211683"/>
              <a:ext cx="1567414" cy="894807"/>
            </a:xfrm>
            <a:prstGeom prst="rect">
              <a:avLst/>
            </a:prstGeom>
          </p:spPr>
        </p:pic>
        <p:grpSp>
          <p:nvGrpSpPr>
            <p:cNvPr id="49" name="Instructie">
              <a:extLst>
                <a:ext uri="{FF2B5EF4-FFF2-40B4-BE49-F238E27FC236}">
                  <a16:creationId xmlns:a16="http://schemas.microsoft.com/office/drawing/2014/main" id="{D2BA73E5-D3B0-43D8-8161-A1DC27C3154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50" name="Meer informatie">
                <a:extLst>
                  <a:ext uri="{FF2B5EF4-FFF2-40B4-BE49-F238E27FC236}">
                    <a16:creationId xmlns:a16="http://schemas.microsoft.com/office/drawing/2014/main" id="{5A12F3DC-49D1-4E5B-9368-F87393257A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96" name="Freeform 101">
                  <a:extLst>
                    <a:ext uri="{FF2B5EF4-FFF2-40B4-BE49-F238E27FC236}">
                      <a16:creationId xmlns:a16="http://schemas.microsoft.com/office/drawing/2014/main" id="{5D4BC143-595E-4CF9-ACA0-2D632E189E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43B03653-0F79-49B9-8B49-649970C4F94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BA8F781B-E0D1-480D-845F-EB6CD99881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BD1240-1EF3-4962-A789-2F8AE261F81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2B5C9857-0B13-45E0-8235-E0C988021F3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218184B-80F2-418F-BF03-30BED5C8A8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909465F9-55BD-4461-A416-DBB41ABB61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096F8E78-84D9-4EE2-B640-A08716DFB9F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BA93102-E74B-4855-999A-FD0495A68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304A1C46-956D-46FA-A3D3-6FD0E037496A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1B49A32-CFA4-4D2B-959D-836429F0B964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F9EFCCE9-8E25-471D-A9E1-C47DA186414C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26A2439F-4AB4-4CD3-863B-A5F1C1DD496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50B46DEC-86A5-4F77-9F6E-AE70FDFC949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BB9AED90-9919-4990-8594-80EC27689B7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BFA49DE1-016E-4669-A62F-ECEFF3FAA892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FF1505FC-6BEB-4430-8BD2-9D1E955AA70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6A608244-8D14-44D4-A5F5-04CD350F5C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A5911C1C-A07E-4F55-BEA7-32EBE82CE38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8969294A-3E26-44C3-BBD4-CD5D34B62B7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99520A6-1FCB-4139-B09C-6355C3AA23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Rechte verbindingslijn 91">
                  <a:extLst>
                    <a:ext uri="{FF2B5EF4-FFF2-40B4-BE49-F238E27FC236}">
                      <a16:creationId xmlns:a16="http://schemas.microsoft.com/office/drawing/2014/main" id="{5E189F42-1609-4067-B1FC-9BE5B2A126DC}"/>
                    </a:ext>
                  </a:extLst>
                </p:cNvPr>
                <p:cNvCxnSpPr>
                  <a:cxnSpLocks/>
                  <a:stCxn id="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C7B5134-B2C5-4B98-9DC8-7A50F1B31C47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BCD22C09-4EBE-4548-971B-60BA2B4A6039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133191E-939E-450F-B2A6-3EB3A747B9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63BC70-74C0-4F50-93A4-9FEFADEF2A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BA27A1E-E8E8-4083-A8F4-9591D7865F33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04B98E1-4AB3-41DB-9020-54222A32BE5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A795C209-D10C-4386-AB1F-A85AFF62A75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86FC9E34-EA83-4AF6-8065-88DBFB4DF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FA83FBD-FF99-4A99-96E6-EBCB8E55BC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DDB76683-CB58-4E52-B484-57B76C51E8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C07AB6E9-7370-4263-A1FC-1B65ABAFB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3EFC8D89-EA82-4EB2-8CBB-9D7771931F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4C11DD6-6B3A-4571-B1D7-9D719213EC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77E8917-E0C0-45B0-9D36-11585359FB12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5C55548E-BFFD-4A99-8C2D-DDB8474DFE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75" name="Rechthoek: afgeronde hoeken 74">
                      <a:extLst>
                        <a:ext uri="{FF2B5EF4-FFF2-40B4-BE49-F238E27FC236}">
                          <a16:creationId xmlns:a16="http://schemas.microsoft.com/office/drawing/2014/main" id="{2E7B2714-B2F1-40CE-BC58-CD638E4BE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A5E95C87-8AD6-4E31-9637-C34C619B6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6C267453-9B3A-452B-89CE-9B80C88969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8" name="Rechthoek 77">
                      <a:extLst>
                        <a:ext uri="{FF2B5EF4-FFF2-40B4-BE49-F238E27FC236}">
                          <a16:creationId xmlns:a16="http://schemas.microsoft.com/office/drawing/2014/main" id="{AF27B453-0F36-4C65-9408-40A858EA81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282AF44-354F-4C0A-9560-7BD308AC86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BACCF414-6258-4B0D-81AB-BAACA83222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74" name="Boog 73">
                    <a:extLst>
                      <a:ext uri="{FF2B5EF4-FFF2-40B4-BE49-F238E27FC236}">
                        <a16:creationId xmlns:a16="http://schemas.microsoft.com/office/drawing/2014/main" id="{C0196616-CFF3-4C72-85C5-D7E2941B4554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74A2F243-A996-480B-8429-C43256D22977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844C0BC4-CB07-4936-AB55-B8BBFE3BE0E7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72" name="Picture 3">
                  <a:extLst>
                    <a:ext uri="{FF2B5EF4-FFF2-40B4-BE49-F238E27FC236}">
                      <a16:creationId xmlns:a16="http://schemas.microsoft.com/office/drawing/2014/main" id="{0A16525C-2CE1-4655-AD85-5325309B5B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99" name="Tijdelijke aanduiding voor verticale tekst 2">
            <a:extLst>
              <a:ext uri="{FF2B5EF4-FFF2-40B4-BE49-F238E27FC236}">
                <a16:creationId xmlns:a16="http://schemas.microsoft.com/office/drawing/2014/main" id="{6F745910-466A-4DB9-9DE7-7EF7B3C2A9F5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sp>
        <p:nvSpPr>
          <p:cNvPr id="100" name="Tijdelijke aanduiding voor verticale tekst 2">
            <a:extLst>
              <a:ext uri="{FF2B5EF4-FFF2-40B4-BE49-F238E27FC236}">
                <a16:creationId xmlns:a16="http://schemas.microsoft.com/office/drawing/2014/main" id="{7047B2C6-1B6D-4D23-8666-2AD8981495C8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698084" y="5490108"/>
            <a:ext cx="1806004" cy="478585"/>
          </a:xfrm>
          <a:blipFill>
            <a:blip r:embed="rId5"/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r">
              <a:buNone/>
              <a:defRPr sz="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  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0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0" grpId="0"/>
      <p:bldP spid="99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jdelijke aanduiding voor tekst 31">
            <a:extLst>
              <a:ext uri="{FF2B5EF4-FFF2-40B4-BE49-F238E27FC236}">
                <a16:creationId xmlns:a16="http://schemas.microsoft.com/office/drawing/2014/main" id="{8E8E889B-83DE-4FC3-BAD2-4C93590543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126" y="3235571"/>
            <a:ext cx="3396271" cy="2235549"/>
          </a:xfrm>
          <a:solidFill>
            <a:schemeClr val="accent5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6" name="Tijdelijke aanduiding voor tekst 31">
            <a:extLst>
              <a:ext uri="{FF2B5EF4-FFF2-40B4-BE49-F238E27FC236}">
                <a16:creationId xmlns:a16="http://schemas.microsoft.com/office/drawing/2014/main" id="{F8374B13-A94F-42A8-961B-42E2ED1318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3615" y="3235571"/>
            <a:ext cx="3383856" cy="2235549"/>
          </a:xfrm>
          <a:solidFill>
            <a:schemeClr val="accent3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2" name="Tijdelijke aanduiding voor tekst 31">
            <a:extLst>
              <a:ext uri="{FF2B5EF4-FFF2-40B4-BE49-F238E27FC236}">
                <a16:creationId xmlns:a16="http://schemas.microsoft.com/office/drawing/2014/main" id="{A6939788-EDB1-4CB3-B6CF-54CB99983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126" y="647544"/>
            <a:ext cx="3396271" cy="2235549"/>
          </a:xfrm>
          <a:solidFill>
            <a:schemeClr val="accent2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43" name="Tijdelijke aanduiding voor tekst 31">
            <a:extLst>
              <a:ext uri="{FF2B5EF4-FFF2-40B4-BE49-F238E27FC236}">
                <a16:creationId xmlns:a16="http://schemas.microsoft.com/office/drawing/2014/main" id="{0FAD637C-7DD9-4420-8E96-DEE824C106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3615" y="647544"/>
            <a:ext cx="3383856" cy="2235549"/>
          </a:xfrm>
          <a:solidFill>
            <a:schemeClr val="accent1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438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</a:t>
            </a:r>
            <a:r>
              <a:rPr lang="nl-NL" dirty="0" err="1"/>
              <a:t>itel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E6E1-3B05-4968-B56E-25F35C1FEDE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940586" cy="280220"/>
            <a:chOff x="0" y="-420043"/>
            <a:chExt cx="940586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940586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Agenda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78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0" y="-14872"/>
            <a:ext cx="12192000" cy="6872872"/>
            <a:chOff x="0" y="-14872"/>
            <a:chExt cx="12192000" cy="687287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288820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6122089"/>
              <a:ext cx="12192000" cy="25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39AF813-F334-4DCF-AE0E-3C6D930EF39A}"/>
                </a:ext>
              </a:extLst>
            </p:cNvPr>
            <p:cNvSpPr/>
            <p:nvPr userDrawn="1"/>
          </p:nvSpPr>
          <p:spPr>
            <a:xfrm>
              <a:off x="1150799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BC4E496-0A74-47C2-849D-CE1D19849F4F}"/>
                </a:ext>
              </a:extLst>
            </p:cNvPr>
            <p:cNvSpPr/>
            <p:nvPr userDrawn="1"/>
          </p:nvSpPr>
          <p:spPr>
            <a:xfrm rot="5400000">
              <a:off x="4524393" y="3243734"/>
              <a:ext cx="6847468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35F6019-7F4B-47E7-BBEB-1D093C42AC47}"/>
                </a:ext>
              </a:extLst>
            </p:cNvPr>
            <p:cNvSpPr/>
            <p:nvPr userDrawn="1"/>
          </p:nvSpPr>
          <p:spPr>
            <a:xfrm rot="5400000">
              <a:off x="616647" y="3081733"/>
              <a:ext cx="6847468" cy="684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96E533-1043-4918-8751-EF53603274A2}"/>
                </a:ext>
              </a:extLst>
            </p:cNvPr>
            <p:cNvSpPr/>
            <p:nvPr userDrawn="1"/>
          </p:nvSpPr>
          <p:spPr>
            <a:xfrm>
              <a:off x="3698379" y="640633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B0E2A20-9B14-4051-9DA5-89124DB1B01E}"/>
                </a:ext>
              </a:extLst>
            </p:cNvPr>
            <p:cNvSpPr/>
            <p:nvPr userDrawn="1"/>
          </p:nvSpPr>
          <p:spPr>
            <a:xfrm>
              <a:off x="3698379" y="3232039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251CF6E-F2F6-40D1-916A-9CD80F9BDBAD}"/>
                </a:ext>
              </a:extLst>
            </p:cNvPr>
            <p:cNvSpPr/>
            <p:nvPr userDrawn="1"/>
          </p:nvSpPr>
          <p:spPr>
            <a:xfrm>
              <a:off x="4382381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5EFDF22-AA33-49EA-8C4E-E88EF03FD7E8}"/>
                </a:ext>
              </a:extLst>
            </p:cNvPr>
            <p:cNvSpPr/>
            <p:nvPr userDrawn="1"/>
          </p:nvSpPr>
          <p:spPr>
            <a:xfrm>
              <a:off x="8128127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7B6A9863-E420-47F0-9751-80A5CF0F6154}"/>
                </a:ext>
              </a:extLst>
            </p:cNvPr>
            <p:cNvSpPr/>
            <p:nvPr userDrawn="1"/>
          </p:nvSpPr>
          <p:spPr>
            <a:xfrm>
              <a:off x="7588705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453E81E-B5CE-4B62-A37F-68F180BA01D5}"/>
                </a:ext>
              </a:extLst>
            </p:cNvPr>
            <p:cNvSpPr/>
            <p:nvPr userDrawn="1"/>
          </p:nvSpPr>
          <p:spPr>
            <a:xfrm>
              <a:off x="11344397" y="-14767"/>
              <a:ext cx="180000" cy="6374089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8E617AF3-DD23-43AD-9E09-B8F17169D7DD}"/>
                </a:ext>
              </a:extLst>
            </p:cNvPr>
            <p:cNvSpPr/>
            <p:nvPr userDrawn="1"/>
          </p:nvSpPr>
          <p:spPr>
            <a:xfrm>
              <a:off x="0" y="548841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1F41FA2F-D45E-49D1-98E2-4F9E29914F5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A83E955-956D-4707-A6E3-359B90C8B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56983" y="3222985"/>
              <a:ext cx="1559819" cy="889370"/>
            </a:xfrm>
            <a:prstGeom prst="rect">
              <a:avLst/>
            </a:prstGeom>
          </p:spPr>
        </p:pic>
        <p:grpSp>
          <p:nvGrpSpPr>
            <p:cNvPr id="62" name="Instructie">
              <a:extLst>
                <a:ext uri="{FF2B5EF4-FFF2-40B4-BE49-F238E27FC236}">
                  <a16:creationId xmlns:a16="http://schemas.microsoft.com/office/drawing/2014/main" id="{288980C6-8F9F-4224-A8BE-786891CBFD41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63" name="Meer informatie">
                <a:extLst>
                  <a:ext uri="{FF2B5EF4-FFF2-40B4-BE49-F238E27FC236}">
                    <a16:creationId xmlns:a16="http://schemas.microsoft.com/office/drawing/2014/main" id="{F7487710-3F97-4A90-A7E1-8F0DE820E8F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08" name="Freeform 101">
                  <a:extLst>
                    <a:ext uri="{FF2B5EF4-FFF2-40B4-BE49-F238E27FC236}">
                      <a16:creationId xmlns:a16="http://schemas.microsoft.com/office/drawing/2014/main" id="{CCBE6CE4-E146-49C6-B7DD-E9B7ABD1B7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653526F1-7B0B-49E7-AEBC-02487F1ABDA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E876D892-19ED-4F1F-ACF9-8914EE9590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962B2967-E8D2-4102-AD37-6D050B3D08BE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2BD9EA10-359B-4964-BD94-D9C48387E7C9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4B7CBF09-1ABD-4419-8A89-45D6A7867E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149A740D-B04D-446F-A231-1319293BD3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0736599E-3EDC-4D9A-BBEE-B2F42393042D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54336355-F917-4F60-9F4B-755E5C4FC6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898789EA-8399-4F6B-B2EE-B3260B2715D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CFB77253-7CB9-4E94-8CC6-278142CEAEF2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7622A0DE-2605-4EBE-AB75-94BA22C34DFD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B7AA4138-5ED9-402E-B8A5-216D031205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06" name="Rechte verbindingslijn 105">
                  <a:extLst>
                    <a:ext uri="{FF2B5EF4-FFF2-40B4-BE49-F238E27FC236}">
                      <a16:creationId xmlns:a16="http://schemas.microsoft.com/office/drawing/2014/main" id="{71B5CCA8-EFCE-4508-9C4F-B02B865568C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7" name="Gelijkbenige driehoek 106">
                  <a:extLst>
                    <a:ext uri="{FF2B5EF4-FFF2-40B4-BE49-F238E27FC236}">
                      <a16:creationId xmlns:a16="http://schemas.microsoft.com/office/drawing/2014/main" id="{6A621A89-7DEB-4B24-ACD3-2F40D1FFF3B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2CBCF200-F17C-40DD-86C3-C6FBB31E972C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39A98F00-731E-407F-9439-5D8035C4F34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F5D2351E-F55B-4EA3-BB90-DB03B7D9C786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1" name="Vrije vorm: vorm 100">
                  <a:extLst>
                    <a:ext uri="{FF2B5EF4-FFF2-40B4-BE49-F238E27FC236}">
                      <a16:creationId xmlns:a16="http://schemas.microsoft.com/office/drawing/2014/main" id="{741A45E1-4E55-4D8B-B624-7E65D01F699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2" name="Rechthoek: afgeronde hoeken 101">
                  <a:extLst>
                    <a:ext uri="{FF2B5EF4-FFF2-40B4-BE49-F238E27FC236}">
                      <a16:creationId xmlns:a16="http://schemas.microsoft.com/office/drawing/2014/main" id="{2F9D9A41-9738-42B3-8895-313C192A3E8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3" name="Rechte verbindingslijn 102">
                  <a:extLst>
                    <a:ext uri="{FF2B5EF4-FFF2-40B4-BE49-F238E27FC236}">
                      <a16:creationId xmlns:a16="http://schemas.microsoft.com/office/drawing/2014/main" id="{A539CB90-C07E-4C18-8D12-DEE4E0DAD4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Rechte verbindingslijn 103">
                  <a:extLst>
                    <a:ext uri="{FF2B5EF4-FFF2-40B4-BE49-F238E27FC236}">
                      <a16:creationId xmlns:a16="http://schemas.microsoft.com/office/drawing/2014/main" id="{B0C2B092-3185-4DFA-AD74-141C752FBD59}"/>
                    </a:ext>
                  </a:extLst>
                </p:cNvPr>
                <p:cNvCxnSpPr>
                  <a:cxnSpLocks/>
                  <a:stCxn id="10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4" name="Ovaal 73">
                <a:extLst>
                  <a:ext uri="{FF2B5EF4-FFF2-40B4-BE49-F238E27FC236}">
                    <a16:creationId xmlns:a16="http://schemas.microsoft.com/office/drawing/2014/main" id="{FCD32272-B742-4836-9297-C5C36A21EAAA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F13F0B1D-5D94-44F5-9D60-F865DB7C39D3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27D19D4-AD30-429D-9041-2CA19C4216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2F727C9C-7377-45D9-869E-5AF428B9E7F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1F40AF9E-F53C-408D-B02D-4CBAF7FDE28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F38B9D96-1F7F-4D7B-9D5E-80F19731D360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5EF1FD9B-5372-4ACD-92C9-1848CCB58531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AEB3EA62-2961-410B-A781-F48607D94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7007FBCD-A080-4DEB-85D5-89354A6E66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DD8A94D0-8A99-4DE4-B428-2D361291F4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A409F636-09FF-4B91-9718-1872034B7C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79E0E7DE-D72C-494D-BD44-09B620BEF0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3FBCA0B4-24EE-434A-AAF8-C48F958E8D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E67ED7B6-F983-4B77-9015-2DB2112DD67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D0ABA9AB-8A9E-4CD0-9ABE-96C1E91D87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87" name="Rechthoek: afgeronde hoeken 86">
                      <a:extLst>
                        <a:ext uri="{FF2B5EF4-FFF2-40B4-BE49-F238E27FC236}">
                          <a16:creationId xmlns:a16="http://schemas.microsoft.com/office/drawing/2014/main" id="{FA6D812F-349F-42BE-99B8-EABE7DAA13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7276C059-F678-43A3-A97F-13AEC59D31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4DAC2BA9-7067-4E2E-8A09-F4A04FB610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0" name="Rechthoek 89">
                      <a:extLst>
                        <a:ext uri="{FF2B5EF4-FFF2-40B4-BE49-F238E27FC236}">
                          <a16:creationId xmlns:a16="http://schemas.microsoft.com/office/drawing/2014/main" id="{12D540E4-5615-4FC7-B86A-5DB8F3DE7B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1" name="Rechthoek 90">
                      <a:extLst>
                        <a:ext uri="{FF2B5EF4-FFF2-40B4-BE49-F238E27FC236}">
                          <a16:creationId xmlns:a16="http://schemas.microsoft.com/office/drawing/2014/main" id="{94FDBD31-243C-4708-B9FA-E89655C48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6DB25E84-EAC1-4D24-986A-F12590FF53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86" name="Boog 85">
                    <a:extLst>
                      <a:ext uri="{FF2B5EF4-FFF2-40B4-BE49-F238E27FC236}">
                        <a16:creationId xmlns:a16="http://schemas.microsoft.com/office/drawing/2014/main" id="{970F900C-1D88-47F4-A81C-5E9A7113F9A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82" name="Tekstvak 81">
                  <a:extLst>
                    <a:ext uri="{FF2B5EF4-FFF2-40B4-BE49-F238E27FC236}">
                      <a16:creationId xmlns:a16="http://schemas.microsoft.com/office/drawing/2014/main" id="{32B14C43-B82C-4E4C-A1E0-BBF25DD0389E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83" name="Tekstvak 82">
                  <a:extLst>
                    <a:ext uri="{FF2B5EF4-FFF2-40B4-BE49-F238E27FC236}">
                      <a16:creationId xmlns:a16="http://schemas.microsoft.com/office/drawing/2014/main" id="{08479861-EB6A-4F3F-AE8B-D474D149EA55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84" name="Picture 3">
                  <a:extLst>
                    <a:ext uri="{FF2B5EF4-FFF2-40B4-BE49-F238E27FC236}">
                      <a16:creationId xmlns:a16="http://schemas.microsoft.com/office/drawing/2014/main" id="{35DD4888-B42C-477F-85B2-C26463CBA82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11" name="Instructie">
            <a:extLst>
              <a:ext uri="{FF2B5EF4-FFF2-40B4-BE49-F238E27FC236}">
                <a16:creationId xmlns:a16="http://schemas.microsoft.com/office/drawing/2014/main" id="{A377E260-B442-4E98-A6D2-23A81FCDC307}"/>
              </a:ext>
            </a:extLst>
          </p:cNvPr>
          <p:cNvGrpSpPr/>
          <p:nvPr userDrawn="1"/>
        </p:nvGrpSpPr>
        <p:grpSpPr>
          <a:xfrm>
            <a:off x="-3423240" y="1434"/>
            <a:ext cx="3183678" cy="6846622"/>
            <a:chOff x="-3423240" y="1434"/>
            <a:chExt cx="3183678" cy="6846622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A2B9BE55-D7FF-45D6-8AFA-922A8246AFA8}"/>
                </a:ext>
              </a:extLst>
            </p:cNvPr>
            <p:cNvSpPr/>
            <p:nvPr userDrawn="1"/>
          </p:nvSpPr>
          <p:spPr>
            <a:xfrm>
              <a:off x="-3417579" y="143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Hyperlink aanmaken/aanpassen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FE6D3D8C-FC00-4211-B04D-34375876D2B8}"/>
                </a:ext>
              </a:extLst>
            </p:cNvPr>
            <p:cNvSpPr/>
            <p:nvPr userDrawn="1"/>
          </p:nvSpPr>
          <p:spPr>
            <a:xfrm>
              <a:off x="-3423240" y="3679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0444D02E-BEF1-4155-9EFF-092EF4565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2430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19ECD7F3-F92B-4966-9F54-AA9EB701A9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18246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D475FC8C-9BD0-483E-B26A-C67ADC5AB402}"/>
                </a:ext>
              </a:extLst>
            </p:cNvPr>
            <p:cNvSpPr/>
            <p:nvPr userDrawn="1"/>
          </p:nvSpPr>
          <p:spPr>
            <a:xfrm>
              <a:off x="-3057559" y="433986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de tab ‘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Kies de vorm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‘Rechthoek’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met de muis over de dia om de vorm te trekken.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5326A321-A4EF-4C11-BEEB-7CD5ADCCD3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10588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AE4A5C8E-1797-4E8B-9295-B4059D0302D4}"/>
                </a:ext>
              </a:extLst>
            </p:cNvPr>
            <p:cNvSpPr/>
            <p:nvPr userDrawn="1"/>
          </p:nvSpPr>
          <p:spPr>
            <a:xfrm>
              <a:off x="-3423240" y="195138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E6304A68-D085-4952-9461-BCE33DCA6762}"/>
                </a:ext>
              </a:extLst>
            </p:cNvPr>
            <p:cNvSpPr/>
            <p:nvPr userDrawn="1"/>
          </p:nvSpPr>
          <p:spPr>
            <a:xfrm>
              <a:off x="-3057559" y="2017452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het blokje over de menuknop heen en maak deze even groot als de menuknop. Klik met de rechter muisknop op de rechthoek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 opmaken’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56AC9E8B-8E3D-4862-AA48-FABF366D146B}"/>
                </a:ext>
              </a:extLst>
            </p:cNvPr>
            <p:cNvGrpSpPr/>
            <p:nvPr userDrawn="1"/>
          </p:nvGrpSpPr>
          <p:grpSpPr>
            <a:xfrm>
              <a:off x="-3033717" y="5781713"/>
              <a:ext cx="825500" cy="209550"/>
              <a:chOff x="13504624" y="2482850"/>
              <a:chExt cx="825500" cy="209550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533E9C77-33F1-42E5-8E7F-9623C036A7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D515E2D4-E65A-4E8F-9AB9-98C23C7EC9F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0" name="Gelijkbenige driehoek 169">
                <a:extLst>
                  <a:ext uri="{FF2B5EF4-FFF2-40B4-BE49-F238E27FC236}">
                    <a16:creationId xmlns:a16="http://schemas.microsoft.com/office/drawing/2014/main" id="{1F534407-3761-44E3-8946-EBEC5582238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E626697-1372-4E64-A34D-70E38CF729A2}"/>
                </a:ext>
              </a:extLst>
            </p:cNvPr>
            <p:cNvSpPr/>
            <p:nvPr userDrawn="1"/>
          </p:nvSpPr>
          <p:spPr>
            <a:xfrm>
              <a:off x="-3423240" y="365107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ECDF2A45-FDDE-40C3-922C-D56B0BC325E6}"/>
                </a:ext>
              </a:extLst>
            </p:cNvPr>
            <p:cNvSpPr/>
            <p:nvPr userDrawn="1"/>
          </p:nvSpPr>
          <p:spPr>
            <a:xfrm>
              <a:off x="-3057558" y="3717139"/>
              <a:ext cx="2817996" cy="4695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verfemmer,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‘Opvulling’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bij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‘Doorzichtigheid’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teller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100%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Nu is het blokje volledig transparant.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9671C911-8BA3-4C58-9543-AA74E51A50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473497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361F99D6-2476-4FEA-BDC3-094702511806}"/>
                </a:ext>
              </a:extLst>
            </p:cNvPr>
            <p:cNvGrpSpPr/>
            <p:nvPr userDrawn="1"/>
          </p:nvGrpSpPr>
          <p:grpSpPr>
            <a:xfrm>
              <a:off x="-2993621" y="1130861"/>
              <a:ext cx="276126" cy="284085"/>
              <a:chOff x="806580" y="907261"/>
              <a:chExt cx="421725" cy="433881"/>
            </a:xfrm>
          </p:grpSpPr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93C1DAED-7709-4C90-8F73-D4EE337961D4}"/>
                  </a:ext>
                </a:extLst>
              </p:cNvPr>
              <p:cNvSpPr/>
              <p:nvPr userDrawn="1"/>
            </p:nvSpPr>
            <p:spPr>
              <a:xfrm>
                <a:off x="961059" y="907261"/>
                <a:ext cx="267246" cy="267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04F7D2B4-A280-46CD-A422-46D71ADCF460}"/>
                  </a:ext>
                </a:extLst>
              </p:cNvPr>
              <p:cNvSpPr/>
              <p:nvPr userDrawn="1"/>
            </p:nvSpPr>
            <p:spPr>
              <a:xfrm>
                <a:off x="806580" y="968645"/>
                <a:ext cx="247157" cy="2418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7" name="Ruit 166">
                <a:extLst>
                  <a:ext uri="{FF2B5EF4-FFF2-40B4-BE49-F238E27FC236}">
                    <a16:creationId xmlns:a16="http://schemas.microsoft.com/office/drawing/2014/main" id="{56C1FDE8-9B2D-47E2-8C80-E77474DF718D}"/>
                  </a:ext>
                </a:extLst>
              </p:cNvPr>
              <p:cNvSpPr/>
              <p:nvPr userDrawn="1"/>
            </p:nvSpPr>
            <p:spPr>
              <a:xfrm>
                <a:off x="888274" y="1060969"/>
                <a:ext cx="280173" cy="280173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73AA8808-6D02-4152-AD36-9DE59519C5BB}"/>
                </a:ext>
              </a:extLst>
            </p:cNvPr>
            <p:cNvSpPr/>
            <p:nvPr userDrawn="1"/>
          </p:nvSpPr>
          <p:spPr>
            <a:xfrm>
              <a:off x="-3052944" y="1435429"/>
              <a:ext cx="394772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Vormen</a:t>
              </a:r>
            </a:p>
          </p:txBody>
        </p:sp>
        <p:sp>
          <p:nvSpPr>
            <p:cNvPr id="126" name="Gelijkbenige driehoek 125">
              <a:extLst>
                <a:ext uri="{FF2B5EF4-FFF2-40B4-BE49-F238E27FC236}">
                  <a16:creationId xmlns:a16="http://schemas.microsoft.com/office/drawing/2014/main" id="{906CD788-D629-401B-B7DA-75C492721C9C}"/>
                </a:ext>
              </a:extLst>
            </p:cNvPr>
            <p:cNvSpPr/>
            <p:nvPr userDrawn="1"/>
          </p:nvSpPr>
          <p:spPr>
            <a:xfrm rot="10800000">
              <a:off x="-2898991" y="1648817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CF70EF10-9C04-4C5C-B404-7967782FAEC0}"/>
                </a:ext>
              </a:extLst>
            </p:cNvPr>
            <p:cNvGrpSpPr/>
            <p:nvPr userDrawn="1"/>
          </p:nvGrpSpPr>
          <p:grpSpPr>
            <a:xfrm>
              <a:off x="-3057559" y="2743413"/>
              <a:ext cx="1470561" cy="678267"/>
              <a:chOff x="-3057559" y="2743413"/>
              <a:chExt cx="1470561" cy="678267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AC1619A3-8106-478B-BE38-2CCE18910C62}"/>
                  </a:ext>
                </a:extLst>
              </p:cNvPr>
              <p:cNvSpPr/>
              <p:nvPr userDrawn="1"/>
            </p:nvSpPr>
            <p:spPr>
              <a:xfrm>
                <a:off x="-3057559" y="2743413"/>
                <a:ext cx="1421640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19E98C4-7725-4ED7-9E67-AE5B0DF93E54}"/>
                  </a:ext>
                </a:extLst>
              </p:cNvPr>
              <p:cNvSpPr/>
              <p:nvPr userDrawn="1"/>
            </p:nvSpPr>
            <p:spPr>
              <a:xfrm>
                <a:off x="-3048000" y="3054802"/>
                <a:ext cx="1404937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4" name="Tekstvak 143">
                <a:extLst>
                  <a:ext uri="{FF2B5EF4-FFF2-40B4-BE49-F238E27FC236}">
                    <a16:creationId xmlns:a16="http://schemas.microsoft.com/office/drawing/2014/main" id="{32B14182-57CC-47EC-8E91-0DAB58B16362}"/>
                  </a:ext>
                </a:extLst>
              </p:cNvPr>
              <p:cNvSpPr txBox="1"/>
              <p:nvPr userDrawn="1"/>
            </p:nvSpPr>
            <p:spPr>
              <a:xfrm>
                <a:off x="-2817196" y="2782523"/>
                <a:ext cx="114793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Grootte en positie…</a:t>
                </a:r>
              </a:p>
            </p:txBody>
          </p: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AA2EFE6A-2869-4201-82B8-0A2D10A34773}"/>
                  </a:ext>
                </a:extLst>
              </p:cNvPr>
              <p:cNvSpPr txBox="1"/>
              <p:nvPr userDrawn="1"/>
            </p:nvSpPr>
            <p:spPr>
              <a:xfrm>
                <a:off x="-2830623" y="3103649"/>
                <a:ext cx="115660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Vorm opmaken…</a:t>
                </a:r>
              </a:p>
            </p:txBody>
          </p:sp>
          <p:pic>
            <p:nvPicPr>
              <p:cNvPr id="146" name="Picture 3">
                <a:extLst>
                  <a:ext uri="{FF2B5EF4-FFF2-40B4-BE49-F238E27FC236}">
                    <a16:creationId xmlns:a16="http://schemas.microsoft.com/office/drawing/2014/main" id="{9132020C-EDA6-484F-9BFB-2158C1A2F3A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0084" y="319034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41137B6-B755-465E-AB4D-02B81C16582D}"/>
                  </a:ext>
                </a:extLst>
              </p:cNvPr>
              <p:cNvGrpSpPr/>
              <p:nvPr userDrawn="1"/>
            </p:nvGrpSpPr>
            <p:grpSpPr>
              <a:xfrm>
                <a:off x="-2986080" y="2795018"/>
                <a:ext cx="171801" cy="182567"/>
                <a:chOff x="-2991459" y="2784261"/>
                <a:chExt cx="171801" cy="182567"/>
              </a:xfrm>
            </p:grpSpPr>
            <p:sp>
              <p:nvSpPr>
                <p:cNvPr id="155" name="Rechthoek: afgeronde hoeken 154">
                  <a:extLst>
                    <a:ext uri="{FF2B5EF4-FFF2-40B4-BE49-F238E27FC236}">
                      <a16:creationId xmlns:a16="http://schemas.microsoft.com/office/drawing/2014/main" id="{2B7380E6-8496-481B-8C84-080BCDEABD04}"/>
                    </a:ext>
                  </a:extLst>
                </p:cNvPr>
                <p:cNvSpPr/>
                <p:nvPr userDrawn="1"/>
              </p:nvSpPr>
              <p:spPr>
                <a:xfrm>
                  <a:off x="-2865377" y="2808915"/>
                  <a:ext cx="45719" cy="131922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E81D2814-F983-4483-A010-86ABD182AD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813530"/>
                  <a:ext cx="76560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64DA1935-BFE2-4ED9-8774-8A15D30E627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936435"/>
                  <a:ext cx="81939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58" name="Rechthoek: afgeronde hoeken 157">
                  <a:extLst>
                    <a:ext uri="{FF2B5EF4-FFF2-40B4-BE49-F238E27FC236}">
                      <a16:creationId xmlns:a16="http://schemas.microsoft.com/office/drawing/2014/main" id="{F51A3786-4A15-43A8-8D2E-F33DAFAF43F0}"/>
                    </a:ext>
                  </a:extLst>
                </p:cNvPr>
                <p:cNvSpPr/>
                <p:nvPr userDrawn="1"/>
              </p:nvSpPr>
              <p:spPr>
                <a:xfrm>
                  <a:off x="-2984327" y="2855769"/>
                  <a:ext cx="45719" cy="38214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1C173CA7-E8B8-47B3-96BB-E813588BAC89}"/>
                    </a:ext>
                  </a:extLst>
                </p:cNvPr>
                <p:cNvGrpSpPr/>
                <p:nvPr userDrawn="1"/>
              </p:nvGrpSpPr>
              <p:grpSpPr>
                <a:xfrm rot="5400000">
                  <a:off x="-2990086" y="2782888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8022F345-B8D8-4636-B8AC-217DFB2F77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Pijl: punthaak 163">
                    <a:extLst>
                      <a:ext uri="{FF2B5EF4-FFF2-40B4-BE49-F238E27FC236}">
                        <a16:creationId xmlns:a16="http://schemas.microsoft.com/office/drawing/2014/main" id="{922491D0-F170-4DC4-A5C9-7AC64F21F90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D85B2C06-035B-4D46-9F16-5BFF93FAF278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990086" y="2908227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1" name="Rechthoek 160">
                    <a:extLst>
                      <a:ext uri="{FF2B5EF4-FFF2-40B4-BE49-F238E27FC236}">
                        <a16:creationId xmlns:a16="http://schemas.microsoft.com/office/drawing/2014/main" id="{A656531E-7E60-4B35-8117-1659FB6414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2" name="Pijl: punthaak 161">
                    <a:extLst>
                      <a:ext uri="{FF2B5EF4-FFF2-40B4-BE49-F238E27FC236}">
                        <a16:creationId xmlns:a16="http://schemas.microsoft.com/office/drawing/2014/main" id="{C0CBFF33-9B3D-4FD3-ADEA-A60D2C65ECA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1A994EB9-26E9-4ED9-8AF8-3519DB817B70}"/>
                  </a:ext>
                </a:extLst>
              </p:cNvPr>
              <p:cNvGrpSpPr/>
              <p:nvPr userDrawn="1"/>
            </p:nvGrpSpPr>
            <p:grpSpPr>
              <a:xfrm>
                <a:off x="-2983875" y="3094353"/>
                <a:ext cx="179696" cy="192086"/>
                <a:chOff x="-899320" y="3037554"/>
                <a:chExt cx="257041" cy="274768"/>
              </a:xfrm>
            </p:grpSpPr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39A0464E-D38D-4C15-922F-24CDC7FDBB45}"/>
                    </a:ext>
                  </a:extLst>
                </p:cNvPr>
                <p:cNvGrpSpPr/>
                <p:nvPr userDrawn="1"/>
              </p:nvGrpSpPr>
              <p:grpSpPr>
                <a:xfrm>
                  <a:off x="-899320" y="3037554"/>
                  <a:ext cx="175977" cy="165227"/>
                  <a:chOff x="-899320" y="3037554"/>
                  <a:chExt cx="175977" cy="165227"/>
                </a:xfrm>
              </p:grpSpPr>
              <p:sp>
                <p:nvSpPr>
                  <p:cNvPr id="152" name="Vrije vorm: vorm 151">
                    <a:extLst>
                      <a:ext uri="{FF2B5EF4-FFF2-40B4-BE49-F238E27FC236}">
                        <a16:creationId xmlns:a16="http://schemas.microsoft.com/office/drawing/2014/main" id="{0623D83E-0208-4DF4-ACF4-7A80C4CDE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3" name="Rechthoek: afgeronde hoeken 152">
                    <a:extLst>
                      <a:ext uri="{FF2B5EF4-FFF2-40B4-BE49-F238E27FC236}">
                        <a16:creationId xmlns:a16="http://schemas.microsoft.com/office/drawing/2014/main" id="{7DB6F298-9F35-47D5-BBF6-9B8AC31C0E39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Vrije vorm: vorm 153">
                    <a:extLst>
                      <a:ext uri="{FF2B5EF4-FFF2-40B4-BE49-F238E27FC236}">
                        <a16:creationId xmlns:a16="http://schemas.microsoft.com/office/drawing/2014/main" id="{6F230905-78F8-4DCE-930F-2166CE6CAC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19E1226B-3E0C-4F59-BB80-272C2E033C78}"/>
                    </a:ext>
                  </a:extLst>
                </p:cNvPr>
                <p:cNvSpPr/>
                <p:nvPr userDrawn="1"/>
              </p:nvSpPr>
              <p:spPr>
                <a:xfrm>
                  <a:off x="-862013" y="3217002"/>
                  <a:ext cx="147113" cy="95320"/>
                </a:xfrm>
                <a:custGeom>
                  <a:avLst/>
                  <a:gdLst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107157 w 142875"/>
                    <a:gd name="connsiteY5" fmla="*/ 85725 h 95250"/>
                    <a:gd name="connsiteX6" fmla="*/ 85725 w 142875"/>
                    <a:gd name="connsiteY6" fmla="*/ 95250 h 95250"/>
                    <a:gd name="connsiteX7" fmla="*/ 0 w 142875"/>
                    <a:gd name="connsiteY7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7113"/>
                    <a:gd name="connsiteY0" fmla="*/ 92869 h 95250"/>
                    <a:gd name="connsiteX1" fmla="*/ 64294 w 147113"/>
                    <a:gd name="connsiteY1" fmla="*/ 19050 h 95250"/>
                    <a:gd name="connsiteX2" fmla="*/ 100013 w 147113"/>
                    <a:gd name="connsiteY2" fmla="*/ 0 h 95250"/>
                    <a:gd name="connsiteX3" fmla="*/ 138113 w 147113"/>
                    <a:gd name="connsiteY3" fmla="*/ 14287 h 95250"/>
                    <a:gd name="connsiteX4" fmla="*/ 142875 w 147113"/>
                    <a:gd name="connsiteY4" fmla="*/ 52387 h 95250"/>
                    <a:gd name="connsiteX5" fmla="*/ 85725 w 147113"/>
                    <a:gd name="connsiteY5" fmla="*/ 95250 h 95250"/>
                    <a:gd name="connsiteX6" fmla="*/ 0 w 147113"/>
                    <a:gd name="connsiteY6" fmla="*/ 92869 h 95250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177 w 147290"/>
                    <a:gd name="connsiteY0" fmla="*/ 92936 h 95317"/>
                    <a:gd name="connsiteX1" fmla="*/ 64471 w 147290"/>
                    <a:gd name="connsiteY1" fmla="*/ 19117 h 95317"/>
                    <a:gd name="connsiteX2" fmla="*/ 100190 w 147290"/>
                    <a:gd name="connsiteY2" fmla="*/ 67 h 95317"/>
                    <a:gd name="connsiteX3" fmla="*/ 138290 w 147290"/>
                    <a:gd name="connsiteY3" fmla="*/ 14354 h 95317"/>
                    <a:gd name="connsiteX4" fmla="*/ 143052 w 147290"/>
                    <a:gd name="connsiteY4" fmla="*/ 52454 h 95317"/>
                    <a:gd name="connsiteX5" fmla="*/ 85902 w 147290"/>
                    <a:gd name="connsiteY5" fmla="*/ 95317 h 95317"/>
                    <a:gd name="connsiteX6" fmla="*/ 177 w 147290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20"/>
                    <a:gd name="connsiteX1" fmla="*/ 64294 w 147113"/>
                    <a:gd name="connsiteY1" fmla="*/ 19117 h 95320"/>
                    <a:gd name="connsiteX2" fmla="*/ 100013 w 147113"/>
                    <a:gd name="connsiteY2" fmla="*/ 67 h 95320"/>
                    <a:gd name="connsiteX3" fmla="*/ 138113 w 147113"/>
                    <a:gd name="connsiteY3" fmla="*/ 14354 h 95320"/>
                    <a:gd name="connsiteX4" fmla="*/ 142875 w 147113"/>
                    <a:gd name="connsiteY4" fmla="*/ 52454 h 95320"/>
                    <a:gd name="connsiteX5" fmla="*/ 85725 w 147113"/>
                    <a:gd name="connsiteY5" fmla="*/ 95317 h 95320"/>
                    <a:gd name="connsiteX6" fmla="*/ 0 w 147113"/>
                    <a:gd name="connsiteY6" fmla="*/ 92936 h 9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13" h="95320">
                      <a:moveTo>
                        <a:pt x="0" y="92936"/>
                      </a:moveTo>
                      <a:cubicBezTo>
                        <a:pt x="32147" y="61186"/>
                        <a:pt x="47625" y="34595"/>
                        <a:pt x="64294" y="19117"/>
                      </a:cubicBezTo>
                      <a:cubicBezTo>
                        <a:pt x="80963" y="3639"/>
                        <a:pt x="87710" y="861"/>
                        <a:pt x="100013" y="67"/>
                      </a:cubicBezTo>
                      <a:cubicBezTo>
                        <a:pt x="112316" y="-727"/>
                        <a:pt x="130969" y="5623"/>
                        <a:pt x="138113" y="14354"/>
                      </a:cubicBezTo>
                      <a:cubicBezTo>
                        <a:pt x="145257" y="23085"/>
                        <a:pt x="151606" y="38960"/>
                        <a:pt x="142875" y="52454"/>
                      </a:cubicBezTo>
                      <a:cubicBezTo>
                        <a:pt x="134144" y="65948"/>
                        <a:pt x="114300" y="95713"/>
                        <a:pt x="85725" y="95317"/>
                      </a:cubicBezTo>
                      <a:lnTo>
                        <a:pt x="0" y="92936"/>
                      </a:lnTo>
                      <a:close/>
                    </a:path>
                  </a:pathLst>
                </a:custGeom>
                <a:gradFill>
                  <a:gsLst>
                    <a:gs pos="52000">
                      <a:schemeClr val="accent1">
                        <a:lumMod val="5000"/>
                        <a:lumOff val="95000"/>
                      </a:schemeClr>
                    </a:gs>
                    <a:gs pos="57000">
                      <a:srgbClr val="366FA8">
                        <a:lumMod val="100000"/>
                      </a:srgbClr>
                    </a:gs>
                  </a:gsLst>
                  <a:lin ang="8400000" scaled="0"/>
                </a:gradFill>
                <a:ln w="12700">
                  <a:solidFill>
                    <a:srgbClr val="366F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51" name="Vrije vorm: vorm 150">
                  <a:extLst>
                    <a:ext uri="{FF2B5EF4-FFF2-40B4-BE49-F238E27FC236}">
                      <a16:creationId xmlns:a16="http://schemas.microsoft.com/office/drawing/2014/main" id="{21735404-0B77-4C27-8C0C-C22DAA1BCEAE}"/>
                    </a:ext>
                  </a:extLst>
                </p:cNvPr>
                <p:cNvSpPr/>
                <p:nvPr userDrawn="1"/>
              </p:nvSpPr>
              <p:spPr>
                <a:xfrm rot="1666569">
                  <a:off x="-715971" y="3091054"/>
                  <a:ext cx="73692" cy="134289"/>
                </a:xfrm>
                <a:custGeom>
                  <a:avLst/>
                  <a:gdLst>
                    <a:gd name="connsiteX0" fmla="*/ 34448 w 73692"/>
                    <a:gd name="connsiteY0" fmla="*/ 0 h 134289"/>
                    <a:gd name="connsiteX1" fmla="*/ 37427 w 73692"/>
                    <a:gd name="connsiteY1" fmla="*/ 0 h 134289"/>
                    <a:gd name="connsiteX2" fmla="*/ 73692 w 73692"/>
                    <a:gd name="connsiteY2" fmla="*/ 68852 h 134289"/>
                    <a:gd name="connsiteX3" fmla="*/ 56906 w 73692"/>
                    <a:gd name="connsiteY3" fmla="*/ 134289 h 134289"/>
                    <a:gd name="connsiteX4" fmla="*/ 0 w 73692"/>
                    <a:gd name="connsiteY4" fmla="*/ 134289 h 134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692" h="134289">
                      <a:moveTo>
                        <a:pt x="34448" y="0"/>
                      </a:moveTo>
                      <a:lnTo>
                        <a:pt x="37427" y="0"/>
                      </a:lnTo>
                      <a:lnTo>
                        <a:pt x="73692" y="68852"/>
                      </a:lnTo>
                      <a:lnTo>
                        <a:pt x="56906" y="134289"/>
                      </a:lnTo>
                      <a:lnTo>
                        <a:pt x="0" y="134289"/>
                      </a:lnTo>
                      <a:close/>
                    </a:path>
                  </a:pathLst>
                </a:custGeom>
                <a:solidFill>
                  <a:srgbClr val="81818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1CFEF69B-BA49-403A-A9CB-009D66A1D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3528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36FD1708-E44E-475E-BAA8-D7F55256EDAC}"/>
                </a:ext>
              </a:extLst>
            </p:cNvPr>
            <p:cNvSpPr/>
            <p:nvPr userDrawn="1"/>
          </p:nvSpPr>
          <p:spPr>
            <a:xfrm>
              <a:off x="-3423240" y="483906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84279EB4-D0B0-42AA-883E-4FA647CC60F2}"/>
                </a:ext>
              </a:extLst>
            </p:cNvPr>
            <p:cNvSpPr/>
            <p:nvPr userDrawn="1"/>
          </p:nvSpPr>
          <p:spPr>
            <a:xfrm>
              <a:off x="-3057558" y="4905128"/>
              <a:ext cx="2817996" cy="78074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de rechthoek aan en gebruik de sneltoets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Ctrl + K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een hyperlink toe te voegen. Klik aan de linker kant van het venster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‘Plaats in dit document’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selecteer in de lijst de juiste dia.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7C8D77E9-56E9-4E56-AD11-FF9B37DC9198}"/>
                </a:ext>
              </a:extLst>
            </p:cNvPr>
            <p:cNvSpPr/>
            <p:nvPr userDrawn="1"/>
          </p:nvSpPr>
          <p:spPr>
            <a:xfrm>
              <a:off x="-3423240" y="620825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29C411EB-78AE-47A1-AEED-BBC343A80122}"/>
                </a:ext>
              </a:extLst>
            </p:cNvPr>
            <p:cNvSpPr/>
            <p:nvPr userDrawn="1"/>
          </p:nvSpPr>
          <p:spPr>
            <a:xfrm>
              <a:off x="-3057558" y="6274316"/>
              <a:ext cx="2817996" cy="4646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Kopieer de rechthoek op andere menuknoppen en pas de hyperlinks aan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herhalen.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07F65A18-30AD-421D-A06D-4628EE41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84805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D0A2062-4292-406A-AD86-0401440056FD}"/>
                </a:ext>
              </a:extLst>
            </p:cNvPr>
            <p:cNvGrpSpPr/>
            <p:nvPr userDrawn="1"/>
          </p:nvGrpSpPr>
          <p:grpSpPr>
            <a:xfrm>
              <a:off x="-3059446" y="4284710"/>
              <a:ext cx="2765843" cy="337337"/>
              <a:chOff x="5114260" y="1150425"/>
              <a:chExt cx="2545193" cy="310425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C3A657A0-C50E-46EF-B292-AA0457D53A31}"/>
                  </a:ext>
                </a:extLst>
              </p:cNvPr>
              <p:cNvSpPr/>
              <p:nvPr userDrawn="1"/>
            </p:nvSpPr>
            <p:spPr>
              <a:xfrm>
                <a:off x="5114260" y="1150425"/>
                <a:ext cx="2545193" cy="310425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A22E2994-DE57-4476-9083-76B35D937620}"/>
                  </a:ext>
                </a:extLst>
              </p:cNvPr>
              <p:cNvSpPr txBox="1"/>
              <p:nvPr userDrawn="1"/>
            </p:nvSpPr>
            <p:spPr>
              <a:xfrm>
                <a:off x="5129419" y="1227111"/>
                <a:ext cx="1156604" cy="18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Door</a:t>
                </a:r>
                <a:r>
                  <a:rPr lang="nl-NL" sz="800" b="0" u="sng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z</a:t>
                </a: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ichtigheid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2989C6F1-5BE8-4C8F-825B-D61B0164AC2E}"/>
                  </a:ext>
                </a:extLst>
              </p:cNvPr>
              <p:cNvSpPr/>
              <p:nvPr userDrawn="1"/>
            </p:nvSpPr>
            <p:spPr>
              <a:xfrm>
                <a:off x="6929354" y="1274066"/>
                <a:ext cx="2163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4549C238-0B97-4533-85CC-23F7C237B7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49103" y="1316473"/>
                <a:ext cx="88332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E596811-9B86-46AF-A4BF-252E368D61C8}"/>
                  </a:ext>
                </a:extLst>
              </p:cNvPr>
              <p:cNvSpPr/>
              <p:nvPr userDrawn="1"/>
            </p:nvSpPr>
            <p:spPr>
              <a:xfrm>
                <a:off x="7020991" y="1228060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100%</a:t>
                </a:r>
              </a:p>
            </p:txBody>
          </p:sp>
          <p:sp>
            <p:nvSpPr>
              <p:cNvPr id="140" name="Gelijkbenige driehoek 139">
                <a:extLst>
                  <a:ext uri="{FF2B5EF4-FFF2-40B4-BE49-F238E27FC236}">
                    <a16:creationId xmlns:a16="http://schemas.microsoft.com/office/drawing/2014/main" id="{2A8BCD35-7A80-47A9-A2EC-98A04A60D13F}"/>
                  </a:ext>
                </a:extLst>
              </p:cNvPr>
              <p:cNvSpPr/>
              <p:nvPr userDrawn="1"/>
            </p:nvSpPr>
            <p:spPr>
              <a:xfrm>
                <a:off x="7508703" y="1252854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FC2782A9-8238-4AF5-BE9D-D68E20DA0D58}"/>
                  </a:ext>
                </a:extLst>
              </p:cNvPr>
              <p:cNvSpPr/>
              <p:nvPr userDrawn="1"/>
            </p:nvSpPr>
            <p:spPr>
              <a:xfrm flipV="1">
                <a:off x="7508703" y="1330136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36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 #4 (beeld + tekst 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E42C5320-7362-4AA8-A942-524948ADE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8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0" y="-420043"/>
            <a:ext cx="2430547" cy="280220"/>
            <a:chOff x="0" y="-420043"/>
            <a:chExt cx="2430547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0" y="-420043"/>
              <a:ext cx="243054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Titel dia #4 (beeld + tekst boven)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039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79B6505-AA37-4152-8E79-CA786FB6A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V="1">
            <a:off x="-1" y="0"/>
            <a:ext cx="5847907" cy="2147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445B39C-73C4-4D98-8F4F-14AE496A0C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38435" y="3121572"/>
            <a:ext cx="10253565" cy="3736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2" name="Tijdelijke aanduiding voor verticale tekst 2">
            <a:extLst>
              <a:ext uri="{FF2B5EF4-FFF2-40B4-BE49-F238E27FC236}">
                <a16:creationId xmlns:a16="http://schemas.microsoft.com/office/drawing/2014/main" id="{FF5E5EB2-7AF3-446A-95DE-F0551F76168F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FE6DA896-7B7D-48EF-92AC-FF13FDAA062F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698084" y="5490108"/>
            <a:ext cx="1806004" cy="478585"/>
          </a:xfrm>
          <a:blipFill>
            <a:blip r:embed="rId3"/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r">
              <a:buNone/>
              <a:defRPr sz="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  </a:t>
            </a:r>
          </a:p>
          <a:p>
            <a:pPr lvl="0"/>
            <a:endParaRPr lang="nl-NL" dirty="0"/>
          </a:p>
        </p:txBody>
      </p: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D7E8E09-7A87-4F2A-A9B8-184FE8A09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4" y="2128422"/>
            <a:ext cx="4104061" cy="2396578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nl-NL" dirty="0"/>
              <a:t>Presentatie titel van max. 4 regels</a:t>
            </a:r>
          </a:p>
        </p:txBody>
      </p: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999" y="7521015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1BA60F24-C9D7-4417-9B76-583C48A011DB}" type="datetime4">
              <a:rPr lang="nl-NL" smtClean="0"/>
              <a:t>29 juni 2022</a:t>
            </a:fld>
            <a:endParaRPr lang="nl-NL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5609434-BD9D-45A3-A380-BB91734D385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FE8E5C6-FD29-4207-9627-E6982CFCC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62" t="885" r="566" b="899"/>
            <a:stretch/>
          </p:blipFill>
          <p:spPr>
            <a:xfrm>
              <a:off x="12749388" y="3211683"/>
              <a:ext cx="1567414" cy="894807"/>
            </a:xfrm>
            <a:prstGeom prst="rect">
              <a:avLst/>
            </a:prstGeom>
          </p:spPr>
        </p:pic>
        <p:grpSp>
          <p:nvGrpSpPr>
            <p:cNvPr id="49" name="Instructie">
              <a:extLst>
                <a:ext uri="{FF2B5EF4-FFF2-40B4-BE49-F238E27FC236}">
                  <a16:creationId xmlns:a16="http://schemas.microsoft.com/office/drawing/2014/main" id="{D2BA73E5-D3B0-43D8-8161-A1DC27C3154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50" name="Meer informatie">
                <a:extLst>
                  <a:ext uri="{FF2B5EF4-FFF2-40B4-BE49-F238E27FC236}">
                    <a16:creationId xmlns:a16="http://schemas.microsoft.com/office/drawing/2014/main" id="{5A12F3DC-49D1-4E5B-9368-F87393257A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96" name="Freeform 101">
                  <a:extLst>
                    <a:ext uri="{FF2B5EF4-FFF2-40B4-BE49-F238E27FC236}">
                      <a16:creationId xmlns:a16="http://schemas.microsoft.com/office/drawing/2014/main" id="{5D4BC143-595E-4CF9-ACA0-2D632E189E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43B03653-0F79-49B9-8B49-649970C4F94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BA8F781B-E0D1-480D-845F-EB6CD99881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BD1240-1EF3-4962-A789-2F8AE261F81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2B5C9857-0B13-45E0-8235-E0C988021F3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218184B-80F2-418F-BF03-30BED5C8A8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909465F9-55BD-4461-A416-DBB41ABB61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096F8E78-84D9-4EE2-B640-A08716DFB9F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BA93102-E74B-4855-999A-FD0495A68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304A1C46-956D-46FA-A3D3-6FD0E037496A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1B49A32-CFA4-4D2B-959D-836429F0B964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F9EFCCE9-8E25-471D-A9E1-C47DA186414C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26A2439F-4AB4-4CD3-863B-A5F1C1DD496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50B46DEC-86A5-4F77-9F6E-AE70FDFC949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BB9AED90-9919-4990-8594-80EC27689B7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BFA49DE1-016E-4669-A62F-ECEFF3FAA892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FF1505FC-6BEB-4430-8BD2-9D1E955AA70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6A608244-8D14-44D4-A5F5-04CD350F5C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A5911C1C-A07E-4F55-BEA7-32EBE82CE38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8969294A-3E26-44C3-BBD4-CD5D34B62B7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99520A6-1FCB-4139-B09C-6355C3AA23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Rechte verbindingslijn 91">
                  <a:extLst>
                    <a:ext uri="{FF2B5EF4-FFF2-40B4-BE49-F238E27FC236}">
                      <a16:creationId xmlns:a16="http://schemas.microsoft.com/office/drawing/2014/main" id="{5E189F42-1609-4067-B1FC-9BE5B2A126DC}"/>
                    </a:ext>
                  </a:extLst>
                </p:cNvPr>
                <p:cNvCxnSpPr>
                  <a:cxnSpLocks/>
                  <a:stCxn id="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C7B5134-B2C5-4B98-9DC8-7A50F1B31C47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BCD22C09-4EBE-4548-971B-60BA2B4A6039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133191E-939E-450F-B2A6-3EB3A747B9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63BC70-74C0-4F50-93A4-9FEFADEF2A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BA27A1E-E8E8-4083-A8F4-9591D7865F33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04B98E1-4AB3-41DB-9020-54222A32BE5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A795C209-D10C-4386-AB1F-A85AFF62A75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86FC9E34-EA83-4AF6-8065-88DBFB4DF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FA83FBD-FF99-4A99-96E6-EBCB8E55BC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DDB76683-CB58-4E52-B484-57B76C51E8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C07AB6E9-7370-4263-A1FC-1B65ABAFB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3EFC8D89-EA82-4EB2-8CBB-9D7771931F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4C11DD6-6B3A-4571-B1D7-9D719213EC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77E8917-E0C0-45B0-9D36-11585359FB12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5C55548E-BFFD-4A99-8C2D-DDB8474DFE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75" name="Rechthoek: afgeronde hoeken 74">
                      <a:extLst>
                        <a:ext uri="{FF2B5EF4-FFF2-40B4-BE49-F238E27FC236}">
                          <a16:creationId xmlns:a16="http://schemas.microsoft.com/office/drawing/2014/main" id="{2E7B2714-B2F1-40CE-BC58-CD638E4BE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A5E95C87-8AD6-4E31-9637-C34C619B6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6C267453-9B3A-452B-89CE-9B80C88969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8" name="Rechthoek 77">
                      <a:extLst>
                        <a:ext uri="{FF2B5EF4-FFF2-40B4-BE49-F238E27FC236}">
                          <a16:creationId xmlns:a16="http://schemas.microsoft.com/office/drawing/2014/main" id="{AF27B453-0F36-4C65-9408-40A858EA81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282AF44-354F-4C0A-9560-7BD308AC86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BACCF414-6258-4B0D-81AB-BAACA83222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74" name="Boog 73">
                    <a:extLst>
                      <a:ext uri="{FF2B5EF4-FFF2-40B4-BE49-F238E27FC236}">
                        <a16:creationId xmlns:a16="http://schemas.microsoft.com/office/drawing/2014/main" id="{C0196616-CFF3-4C72-85C5-D7E2941B4554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74A2F243-A996-480B-8429-C43256D22977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844C0BC4-CB07-4936-AB55-B8BBFE3BE0E7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72" name="Picture 3">
                  <a:extLst>
                    <a:ext uri="{FF2B5EF4-FFF2-40B4-BE49-F238E27FC236}">
                      <a16:creationId xmlns:a16="http://schemas.microsoft.com/office/drawing/2014/main" id="{0A16525C-2CE1-4655-AD85-5325309B5B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04B7811-F707-4D78-A96A-C51FDF6335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213" y="647700"/>
            <a:ext cx="2124589" cy="45776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Schiphol </a:t>
            </a:r>
            <a:r>
              <a:rPr lang="nl-NL" dirty="0" err="1"/>
              <a:t>welcomes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9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jdelijke aanduiding voor tekst 31">
            <a:extLst>
              <a:ext uri="{FF2B5EF4-FFF2-40B4-BE49-F238E27FC236}">
                <a16:creationId xmlns:a16="http://schemas.microsoft.com/office/drawing/2014/main" id="{8E8E889B-83DE-4FC3-BAD2-4C93590543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126" y="3235571"/>
            <a:ext cx="3396271" cy="2235549"/>
          </a:xfrm>
          <a:solidFill>
            <a:schemeClr val="accent5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6" name="Tijdelijke aanduiding voor tekst 31">
            <a:extLst>
              <a:ext uri="{FF2B5EF4-FFF2-40B4-BE49-F238E27FC236}">
                <a16:creationId xmlns:a16="http://schemas.microsoft.com/office/drawing/2014/main" id="{F8374B13-A94F-42A8-961B-42E2ED1318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3615" y="3235571"/>
            <a:ext cx="3383856" cy="2235549"/>
          </a:xfrm>
          <a:solidFill>
            <a:schemeClr val="accent3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2" name="Tijdelijke aanduiding voor tekst 31">
            <a:extLst>
              <a:ext uri="{FF2B5EF4-FFF2-40B4-BE49-F238E27FC236}">
                <a16:creationId xmlns:a16="http://schemas.microsoft.com/office/drawing/2014/main" id="{A6939788-EDB1-4CB3-B6CF-54CB99983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126" y="647544"/>
            <a:ext cx="3396271" cy="2235549"/>
          </a:xfrm>
          <a:solidFill>
            <a:schemeClr val="accent2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43" name="Tijdelijke aanduiding voor tekst 31">
            <a:extLst>
              <a:ext uri="{FF2B5EF4-FFF2-40B4-BE49-F238E27FC236}">
                <a16:creationId xmlns:a16="http://schemas.microsoft.com/office/drawing/2014/main" id="{0FAD637C-7DD9-4420-8E96-DEE824C106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3615" y="647544"/>
            <a:ext cx="3383856" cy="2235549"/>
          </a:xfrm>
          <a:solidFill>
            <a:schemeClr val="accent1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438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</a:t>
            </a:r>
            <a:r>
              <a:rPr lang="nl-NL" dirty="0" err="1"/>
              <a:t>itel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E6E1-3B05-4968-B56E-25F35C1FEDE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940586" cy="280220"/>
            <a:chOff x="0" y="-420043"/>
            <a:chExt cx="940586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940586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Agenda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78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0" y="-14872"/>
            <a:ext cx="12192000" cy="6872872"/>
            <a:chOff x="0" y="-14872"/>
            <a:chExt cx="12192000" cy="687287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288820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6122089"/>
              <a:ext cx="12192000" cy="25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39AF813-F334-4DCF-AE0E-3C6D930EF39A}"/>
                </a:ext>
              </a:extLst>
            </p:cNvPr>
            <p:cNvSpPr/>
            <p:nvPr userDrawn="1"/>
          </p:nvSpPr>
          <p:spPr>
            <a:xfrm>
              <a:off x="1150799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BC4E496-0A74-47C2-849D-CE1D19849F4F}"/>
                </a:ext>
              </a:extLst>
            </p:cNvPr>
            <p:cNvSpPr/>
            <p:nvPr userDrawn="1"/>
          </p:nvSpPr>
          <p:spPr>
            <a:xfrm rot="5400000">
              <a:off x="4524393" y="3243734"/>
              <a:ext cx="6847468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35F6019-7F4B-47E7-BBEB-1D093C42AC47}"/>
                </a:ext>
              </a:extLst>
            </p:cNvPr>
            <p:cNvSpPr/>
            <p:nvPr userDrawn="1"/>
          </p:nvSpPr>
          <p:spPr>
            <a:xfrm rot="5400000">
              <a:off x="616647" y="3081733"/>
              <a:ext cx="6847468" cy="684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96E533-1043-4918-8751-EF53603274A2}"/>
                </a:ext>
              </a:extLst>
            </p:cNvPr>
            <p:cNvSpPr/>
            <p:nvPr userDrawn="1"/>
          </p:nvSpPr>
          <p:spPr>
            <a:xfrm>
              <a:off x="3698379" y="640633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B0E2A20-9B14-4051-9DA5-89124DB1B01E}"/>
                </a:ext>
              </a:extLst>
            </p:cNvPr>
            <p:cNvSpPr/>
            <p:nvPr userDrawn="1"/>
          </p:nvSpPr>
          <p:spPr>
            <a:xfrm>
              <a:off x="3698379" y="3232039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251CF6E-F2F6-40D1-916A-9CD80F9BDBAD}"/>
                </a:ext>
              </a:extLst>
            </p:cNvPr>
            <p:cNvSpPr/>
            <p:nvPr userDrawn="1"/>
          </p:nvSpPr>
          <p:spPr>
            <a:xfrm>
              <a:off x="4382381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5EFDF22-AA33-49EA-8C4E-E88EF03FD7E8}"/>
                </a:ext>
              </a:extLst>
            </p:cNvPr>
            <p:cNvSpPr/>
            <p:nvPr userDrawn="1"/>
          </p:nvSpPr>
          <p:spPr>
            <a:xfrm>
              <a:off x="8128127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7B6A9863-E420-47F0-9751-80A5CF0F6154}"/>
                </a:ext>
              </a:extLst>
            </p:cNvPr>
            <p:cNvSpPr/>
            <p:nvPr userDrawn="1"/>
          </p:nvSpPr>
          <p:spPr>
            <a:xfrm>
              <a:off x="7588705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453E81E-B5CE-4B62-A37F-68F180BA01D5}"/>
                </a:ext>
              </a:extLst>
            </p:cNvPr>
            <p:cNvSpPr/>
            <p:nvPr userDrawn="1"/>
          </p:nvSpPr>
          <p:spPr>
            <a:xfrm>
              <a:off x="11344397" y="-14767"/>
              <a:ext cx="180000" cy="6374089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8E617AF3-DD23-43AD-9E09-B8F17169D7DD}"/>
                </a:ext>
              </a:extLst>
            </p:cNvPr>
            <p:cNvSpPr/>
            <p:nvPr userDrawn="1"/>
          </p:nvSpPr>
          <p:spPr>
            <a:xfrm>
              <a:off x="0" y="548841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1F41FA2F-D45E-49D1-98E2-4F9E29914F5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A83E955-956D-4707-A6E3-359B90C8B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56983" y="3222985"/>
              <a:ext cx="1559819" cy="889370"/>
            </a:xfrm>
            <a:prstGeom prst="rect">
              <a:avLst/>
            </a:prstGeom>
          </p:spPr>
        </p:pic>
        <p:grpSp>
          <p:nvGrpSpPr>
            <p:cNvPr id="62" name="Instructie">
              <a:extLst>
                <a:ext uri="{FF2B5EF4-FFF2-40B4-BE49-F238E27FC236}">
                  <a16:creationId xmlns:a16="http://schemas.microsoft.com/office/drawing/2014/main" id="{288980C6-8F9F-4224-A8BE-786891CBFD41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63" name="Meer informatie">
                <a:extLst>
                  <a:ext uri="{FF2B5EF4-FFF2-40B4-BE49-F238E27FC236}">
                    <a16:creationId xmlns:a16="http://schemas.microsoft.com/office/drawing/2014/main" id="{F7487710-3F97-4A90-A7E1-8F0DE820E8F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08" name="Freeform 101">
                  <a:extLst>
                    <a:ext uri="{FF2B5EF4-FFF2-40B4-BE49-F238E27FC236}">
                      <a16:creationId xmlns:a16="http://schemas.microsoft.com/office/drawing/2014/main" id="{CCBE6CE4-E146-49C6-B7DD-E9B7ABD1B7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653526F1-7B0B-49E7-AEBC-02487F1ABDA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E876D892-19ED-4F1F-ACF9-8914EE9590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962B2967-E8D2-4102-AD37-6D050B3D08BE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2BD9EA10-359B-4964-BD94-D9C48387E7C9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4B7CBF09-1ABD-4419-8A89-45D6A7867E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149A740D-B04D-446F-A231-1319293BD3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0736599E-3EDC-4D9A-BBEE-B2F42393042D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54336355-F917-4F60-9F4B-755E5C4FC6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898789EA-8399-4F6B-B2EE-B3260B2715D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CFB77253-7CB9-4E94-8CC6-278142CEAEF2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7622A0DE-2605-4EBE-AB75-94BA22C34DFD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B7AA4138-5ED9-402E-B8A5-216D031205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06" name="Rechte verbindingslijn 105">
                  <a:extLst>
                    <a:ext uri="{FF2B5EF4-FFF2-40B4-BE49-F238E27FC236}">
                      <a16:creationId xmlns:a16="http://schemas.microsoft.com/office/drawing/2014/main" id="{71B5CCA8-EFCE-4508-9C4F-B02B865568C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7" name="Gelijkbenige driehoek 106">
                  <a:extLst>
                    <a:ext uri="{FF2B5EF4-FFF2-40B4-BE49-F238E27FC236}">
                      <a16:creationId xmlns:a16="http://schemas.microsoft.com/office/drawing/2014/main" id="{6A621A89-7DEB-4B24-ACD3-2F40D1FFF3B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2CBCF200-F17C-40DD-86C3-C6FBB31E972C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39A98F00-731E-407F-9439-5D8035C4F34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F5D2351E-F55B-4EA3-BB90-DB03B7D9C786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1" name="Vrije vorm: vorm 100">
                  <a:extLst>
                    <a:ext uri="{FF2B5EF4-FFF2-40B4-BE49-F238E27FC236}">
                      <a16:creationId xmlns:a16="http://schemas.microsoft.com/office/drawing/2014/main" id="{741A45E1-4E55-4D8B-B624-7E65D01F699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2" name="Rechthoek: afgeronde hoeken 101">
                  <a:extLst>
                    <a:ext uri="{FF2B5EF4-FFF2-40B4-BE49-F238E27FC236}">
                      <a16:creationId xmlns:a16="http://schemas.microsoft.com/office/drawing/2014/main" id="{2F9D9A41-9738-42B3-8895-313C192A3E8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3" name="Rechte verbindingslijn 102">
                  <a:extLst>
                    <a:ext uri="{FF2B5EF4-FFF2-40B4-BE49-F238E27FC236}">
                      <a16:creationId xmlns:a16="http://schemas.microsoft.com/office/drawing/2014/main" id="{A539CB90-C07E-4C18-8D12-DEE4E0DAD4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Rechte verbindingslijn 103">
                  <a:extLst>
                    <a:ext uri="{FF2B5EF4-FFF2-40B4-BE49-F238E27FC236}">
                      <a16:creationId xmlns:a16="http://schemas.microsoft.com/office/drawing/2014/main" id="{B0C2B092-3185-4DFA-AD74-141C752FBD59}"/>
                    </a:ext>
                  </a:extLst>
                </p:cNvPr>
                <p:cNvCxnSpPr>
                  <a:cxnSpLocks/>
                  <a:stCxn id="10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4" name="Ovaal 73">
                <a:extLst>
                  <a:ext uri="{FF2B5EF4-FFF2-40B4-BE49-F238E27FC236}">
                    <a16:creationId xmlns:a16="http://schemas.microsoft.com/office/drawing/2014/main" id="{FCD32272-B742-4836-9297-C5C36A21EAAA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F13F0B1D-5D94-44F5-9D60-F865DB7C39D3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27D19D4-AD30-429D-9041-2CA19C4216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2F727C9C-7377-45D9-869E-5AF428B9E7F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1F40AF9E-F53C-408D-B02D-4CBAF7FDE28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F38B9D96-1F7F-4D7B-9D5E-80F19731D360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5EF1FD9B-5372-4ACD-92C9-1848CCB58531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AEB3EA62-2961-410B-A781-F48607D94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7007FBCD-A080-4DEB-85D5-89354A6E66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DD8A94D0-8A99-4DE4-B428-2D361291F4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A409F636-09FF-4B91-9718-1872034B7C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79E0E7DE-D72C-494D-BD44-09B620BEF0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3FBCA0B4-24EE-434A-AAF8-C48F958E8D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E67ED7B6-F983-4B77-9015-2DB2112DD67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D0ABA9AB-8A9E-4CD0-9ABE-96C1E91D87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87" name="Rechthoek: afgeronde hoeken 86">
                      <a:extLst>
                        <a:ext uri="{FF2B5EF4-FFF2-40B4-BE49-F238E27FC236}">
                          <a16:creationId xmlns:a16="http://schemas.microsoft.com/office/drawing/2014/main" id="{FA6D812F-349F-42BE-99B8-EABE7DAA13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7276C059-F678-43A3-A97F-13AEC59D31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4DAC2BA9-7067-4E2E-8A09-F4A04FB610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0" name="Rechthoek 89">
                      <a:extLst>
                        <a:ext uri="{FF2B5EF4-FFF2-40B4-BE49-F238E27FC236}">
                          <a16:creationId xmlns:a16="http://schemas.microsoft.com/office/drawing/2014/main" id="{12D540E4-5615-4FC7-B86A-5DB8F3DE7B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1" name="Rechthoek 90">
                      <a:extLst>
                        <a:ext uri="{FF2B5EF4-FFF2-40B4-BE49-F238E27FC236}">
                          <a16:creationId xmlns:a16="http://schemas.microsoft.com/office/drawing/2014/main" id="{94FDBD31-243C-4708-B9FA-E89655C48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6DB25E84-EAC1-4D24-986A-F12590FF53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86" name="Boog 85">
                    <a:extLst>
                      <a:ext uri="{FF2B5EF4-FFF2-40B4-BE49-F238E27FC236}">
                        <a16:creationId xmlns:a16="http://schemas.microsoft.com/office/drawing/2014/main" id="{970F900C-1D88-47F4-A81C-5E9A7113F9A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82" name="Tekstvak 81">
                  <a:extLst>
                    <a:ext uri="{FF2B5EF4-FFF2-40B4-BE49-F238E27FC236}">
                      <a16:creationId xmlns:a16="http://schemas.microsoft.com/office/drawing/2014/main" id="{32B14C43-B82C-4E4C-A1E0-BBF25DD0389E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83" name="Tekstvak 82">
                  <a:extLst>
                    <a:ext uri="{FF2B5EF4-FFF2-40B4-BE49-F238E27FC236}">
                      <a16:creationId xmlns:a16="http://schemas.microsoft.com/office/drawing/2014/main" id="{08479861-EB6A-4F3F-AE8B-D474D149EA55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84" name="Picture 3">
                  <a:extLst>
                    <a:ext uri="{FF2B5EF4-FFF2-40B4-BE49-F238E27FC236}">
                      <a16:creationId xmlns:a16="http://schemas.microsoft.com/office/drawing/2014/main" id="{35DD4888-B42C-477F-85B2-C26463CBA82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11" name="Instructie">
            <a:extLst>
              <a:ext uri="{FF2B5EF4-FFF2-40B4-BE49-F238E27FC236}">
                <a16:creationId xmlns:a16="http://schemas.microsoft.com/office/drawing/2014/main" id="{A377E260-B442-4E98-A6D2-23A81FCDC307}"/>
              </a:ext>
            </a:extLst>
          </p:cNvPr>
          <p:cNvGrpSpPr/>
          <p:nvPr userDrawn="1"/>
        </p:nvGrpSpPr>
        <p:grpSpPr>
          <a:xfrm>
            <a:off x="-3423240" y="1434"/>
            <a:ext cx="3183678" cy="6846622"/>
            <a:chOff x="-3423240" y="1434"/>
            <a:chExt cx="3183678" cy="6846622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A2B9BE55-D7FF-45D6-8AFA-922A8246AFA8}"/>
                </a:ext>
              </a:extLst>
            </p:cNvPr>
            <p:cNvSpPr/>
            <p:nvPr userDrawn="1"/>
          </p:nvSpPr>
          <p:spPr>
            <a:xfrm>
              <a:off x="-3417579" y="143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Hyperlink aanmaken/aanpassen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FE6D3D8C-FC00-4211-B04D-34375876D2B8}"/>
                </a:ext>
              </a:extLst>
            </p:cNvPr>
            <p:cNvSpPr/>
            <p:nvPr userDrawn="1"/>
          </p:nvSpPr>
          <p:spPr>
            <a:xfrm>
              <a:off x="-3423240" y="3679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0444D02E-BEF1-4155-9EFF-092EF4565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2430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19ECD7F3-F92B-4966-9F54-AA9EB701A9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18246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D475FC8C-9BD0-483E-B26A-C67ADC5AB402}"/>
                </a:ext>
              </a:extLst>
            </p:cNvPr>
            <p:cNvSpPr/>
            <p:nvPr userDrawn="1"/>
          </p:nvSpPr>
          <p:spPr>
            <a:xfrm>
              <a:off x="-3057559" y="433986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de tab ‘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Kies de vorm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‘Rechthoek’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met de muis over de dia om de vorm te trekken.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5326A321-A4EF-4C11-BEEB-7CD5ADCCD3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10588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AE4A5C8E-1797-4E8B-9295-B4059D0302D4}"/>
                </a:ext>
              </a:extLst>
            </p:cNvPr>
            <p:cNvSpPr/>
            <p:nvPr userDrawn="1"/>
          </p:nvSpPr>
          <p:spPr>
            <a:xfrm>
              <a:off x="-3423240" y="195138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E6304A68-D085-4952-9461-BCE33DCA6762}"/>
                </a:ext>
              </a:extLst>
            </p:cNvPr>
            <p:cNvSpPr/>
            <p:nvPr userDrawn="1"/>
          </p:nvSpPr>
          <p:spPr>
            <a:xfrm>
              <a:off x="-3057559" y="2017452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het blokje over de menuknop heen en maak deze even groot als de menuknop. Klik met de rechter muisknop op de rechthoek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 opmaken’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56AC9E8B-8E3D-4862-AA48-FABF366D146B}"/>
                </a:ext>
              </a:extLst>
            </p:cNvPr>
            <p:cNvGrpSpPr/>
            <p:nvPr userDrawn="1"/>
          </p:nvGrpSpPr>
          <p:grpSpPr>
            <a:xfrm>
              <a:off x="-3033717" y="5781713"/>
              <a:ext cx="825500" cy="209550"/>
              <a:chOff x="13504624" y="2482850"/>
              <a:chExt cx="825500" cy="209550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533E9C77-33F1-42E5-8E7F-9623C036A7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D515E2D4-E65A-4E8F-9AB9-98C23C7EC9F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0" name="Gelijkbenige driehoek 169">
                <a:extLst>
                  <a:ext uri="{FF2B5EF4-FFF2-40B4-BE49-F238E27FC236}">
                    <a16:creationId xmlns:a16="http://schemas.microsoft.com/office/drawing/2014/main" id="{1F534407-3761-44E3-8946-EBEC5582238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E626697-1372-4E64-A34D-70E38CF729A2}"/>
                </a:ext>
              </a:extLst>
            </p:cNvPr>
            <p:cNvSpPr/>
            <p:nvPr userDrawn="1"/>
          </p:nvSpPr>
          <p:spPr>
            <a:xfrm>
              <a:off x="-3423240" y="365107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ECDF2A45-FDDE-40C3-922C-D56B0BC325E6}"/>
                </a:ext>
              </a:extLst>
            </p:cNvPr>
            <p:cNvSpPr/>
            <p:nvPr userDrawn="1"/>
          </p:nvSpPr>
          <p:spPr>
            <a:xfrm>
              <a:off x="-3057558" y="3717139"/>
              <a:ext cx="2817996" cy="4695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verfemmer,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‘Opvulling’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bij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‘Doorzichtigheid’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teller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100%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Nu is het blokje volledig transparant.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9671C911-8BA3-4C58-9543-AA74E51A50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473497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361F99D6-2476-4FEA-BDC3-094702511806}"/>
                </a:ext>
              </a:extLst>
            </p:cNvPr>
            <p:cNvGrpSpPr/>
            <p:nvPr userDrawn="1"/>
          </p:nvGrpSpPr>
          <p:grpSpPr>
            <a:xfrm>
              <a:off x="-2993621" y="1130861"/>
              <a:ext cx="276126" cy="284085"/>
              <a:chOff x="806580" y="907261"/>
              <a:chExt cx="421725" cy="433881"/>
            </a:xfrm>
          </p:grpSpPr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93C1DAED-7709-4C90-8F73-D4EE337961D4}"/>
                  </a:ext>
                </a:extLst>
              </p:cNvPr>
              <p:cNvSpPr/>
              <p:nvPr userDrawn="1"/>
            </p:nvSpPr>
            <p:spPr>
              <a:xfrm>
                <a:off x="961059" y="907261"/>
                <a:ext cx="267246" cy="267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04F7D2B4-A280-46CD-A422-46D71ADCF460}"/>
                  </a:ext>
                </a:extLst>
              </p:cNvPr>
              <p:cNvSpPr/>
              <p:nvPr userDrawn="1"/>
            </p:nvSpPr>
            <p:spPr>
              <a:xfrm>
                <a:off x="806580" y="968645"/>
                <a:ext cx="247157" cy="2418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7" name="Ruit 166">
                <a:extLst>
                  <a:ext uri="{FF2B5EF4-FFF2-40B4-BE49-F238E27FC236}">
                    <a16:creationId xmlns:a16="http://schemas.microsoft.com/office/drawing/2014/main" id="{56C1FDE8-9B2D-47E2-8C80-E77474DF718D}"/>
                  </a:ext>
                </a:extLst>
              </p:cNvPr>
              <p:cNvSpPr/>
              <p:nvPr userDrawn="1"/>
            </p:nvSpPr>
            <p:spPr>
              <a:xfrm>
                <a:off x="888274" y="1060969"/>
                <a:ext cx="280173" cy="280173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73AA8808-6D02-4152-AD36-9DE59519C5BB}"/>
                </a:ext>
              </a:extLst>
            </p:cNvPr>
            <p:cNvSpPr/>
            <p:nvPr userDrawn="1"/>
          </p:nvSpPr>
          <p:spPr>
            <a:xfrm>
              <a:off x="-3052944" y="1435429"/>
              <a:ext cx="394772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Vormen</a:t>
              </a:r>
            </a:p>
          </p:txBody>
        </p:sp>
        <p:sp>
          <p:nvSpPr>
            <p:cNvPr id="126" name="Gelijkbenige driehoek 125">
              <a:extLst>
                <a:ext uri="{FF2B5EF4-FFF2-40B4-BE49-F238E27FC236}">
                  <a16:creationId xmlns:a16="http://schemas.microsoft.com/office/drawing/2014/main" id="{906CD788-D629-401B-B7DA-75C492721C9C}"/>
                </a:ext>
              </a:extLst>
            </p:cNvPr>
            <p:cNvSpPr/>
            <p:nvPr userDrawn="1"/>
          </p:nvSpPr>
          <p:spPr>
            <a:xfrm rot="10800000">
              <a:off x="-2898991" y="1648817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CF70EF10-9C04-4C5C-B404-7967782FAEC0}"/>
                </a:ext>
              </a:extLst>
            </p:cNvPr>
            <p:cNvGrpSpPr/>
            <p:nvPr userDrawn="1"/>
          </p:nvGrpSpPr>
          <p:grpSpPr>
            <a:xfrm>
              <a:off x="-3057559" y="2743413"/>
              <a:ext cx="1470561" cy="678267"/>
              <a:chOff x="-3057559" y="2743413"/>
              <a:chExt cx="1470561" cy="678267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AC1619A3-8106-478B-BE38-2CCE18910C62}"/>
                  </a:ext>
                </a:extLst>
              </p:cNvPr>
              <p:cNvSpPr/>
              <p:nvPr userDrawn="1"/>
            </p:nvSpPr>
            <p:spPr>
              <a:xfrm>
                <a:off x="-3057559" y="2743413"/>
                <a:ext cx="1421640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19E98C4-7725-4ED7-9E67-AE5B0DF93E54}"/>
                  </a:ext>
                </a:extLst>
              </p:cNvPr>
              <p:cNvSpPr/>
              <p:nvPr userDrawn="1"/>
            </p:nvSpPr>
            <p:spPr>
              <a:xfrm>
                <a:off x="-3048000" y="3054802"/>
                <a:ext cx="1404937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4" name="Tekstvak 143">
                <a:extLst>
                  <a:ext uri="{FF2B5EF4-FFF2-40B4-BE49-F238E27FC236}">
                    <a16:creationId xmlns:a16="http://schemas.microsoft.com/office/drawing/2014/main" id="{32B14182-57CC-47EC-8E91-0DAB58B16362}"/>
                  </a:ext>
                </a:extLst>
              </p:cNvPr>
              <p:cNvSpPr txBox="1"/>
              <p:nvPr userDrawn="1"/>
            </p:nvSpPr>
            <p:spPr>
              <a:xfrm>
                <a:off x="-2817196" y="2782523"/>
                <a:ext cx="114793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Grootte en positie…</a:t>
                </a:r>
              </a:p>
            </p:txBody>
          </p: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AA2EFE6A-2869-4201-82B8-0A2D10A34773}"/>
                  </a:ext>
                </a:extLst>
              </p:cNvPr>
              <p:cNvSpPr txBox="1"/>
              <p:nvPr userDrawn="1"/>
            </p:nvSpPr>
            <p:spPr>
              <a:xfrm>
                <a:off x="-2830623" y="3103649"/>
                <a:ext cx="115660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Vorm opmaken…</a:t>
                </a:r>
              </a:p>
            </p:txBody>
          </p:sp>
          <p:pic>
            <p:nvPicPr>
              <p:cNvPr id="146" name="Picture 3">
                <a:extLst>
                  <a:ext uri="{FF2B5EF4-FFF2-40B4-BE49-F238E27FC236}">
                    <a16:creationId xmlns:a16="http://schemas.microsoft.com/office/drawing/2014/main" id="{9132020C-EDA6-484F-9BFB-2158C1A2F3A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0084" y="319034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41137B6-B755-465E-AB4D-02B81C16582D}"/>
                  </a:ext>
                </a:extLst>
              </p:cNvPr>
              <p:cNvGrpSpPr/>
              <p:nvPr userDrawn="1"/>
            </p:nvGrpSpPr>
            <p:grpSpPr>
              <a:xfrm>
                <a:off x="-2986080" y="2795018"/>
                <a:ext cx="171801" cy="182567"/>
                <a:chOff x="-2991459" y="2784261"/>
                <a:chExt cx="171801" cy="182567"/>
              </a:xfrm>
            </p:grpSpPr>
            <p:sp>
              <p:nvSpPr>
                <p:cNvPr id="155" name="Rechthoek: afgeronde hoeken 154">
                  <a:extLst>
                    <a:ext uri="{FF2B5EF4-FFF2-40B4-BE49-F238E27FC236}">
                      <a16:creationId xmlns:a16="http://schemas.microsoft.com/office/drawing/2014/main" id="{2B7380E6-8496-481B-8C84-080BCDEABD04}"/>
                    </a:ext>
                  </a:extLst>
                </p:cNvPr>
                <p:cNvSpPr/>
                <p:nvPr userDrawn="1"/>
              </p:nvSpPr>
              <p:spPr>
                <a:xfrm>
                  <a:off x="-2865377" y="2808915"/>
                  <a:ext cx="45719" cy="131922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E81D2814-F983-4483-A010-86ABD182AD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813530"/>
                  <a:ext cx="76560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64DA1935-BFE2-4ED9-8774-8A15D30E627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936435"/>
                  <a:ext cx="81939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58" name="Rechthoek: afgeronde hoeken 157">
                  <a:extLst>
                    <a:ext uri="{FF2B5EF4-FFF2-40B4-BE49-F238E27FC236}">
                      <a16:creationId xmlns:a16="http://schemas.microsoft.com/office/drawing/2014/main" id="{F51A3786-4A15-43A8-8D2E-F33DAFAF43F0}"/>
                    </a:ext>
                  </a:extLst>
                </p:cNvPr>
                <p:cNvSpPr/>
                <p:nvPr userDrawn="1"/>
              </p:nvSpPr>
              <p:spPr>
                <a:xfrm>
                  <a:off x="-2984327" y="2855769"/>
                  <a:ext cx="45719" cy="38214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1C173CA7-E8B8-47B3-96BB-E813588BAC89}"/>
                    </a:ext>
                  </a:extLst>
                </p:cNvPr>
                <p:cNvGrpSpPr/>
                <p:nvPr userDrawn="1"/>
              </p:nvGrpSpPr>
              <p:grpSpPr>
                <a:xfrm rot="5400000">
                  <a:off x="-2990086" y="2782888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8022F345-B8D8-4636-B8AC-217DFB2F77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Pijl: punthaak 163">
                    <a:extLst>
                      <a:ext uri="{FF2B5EF4-FFF2-40B4-BE49-F238E27FC236}">
                        <a16:creationId xmlns:a16="http://schemas.microsoft.com/office/drawing/2014/main" id="{922491D0-F170-4DC4-A5C9-7AC64F21F90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D85B2C06-035B-4D46-9F16-5BFF93FAF278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990086" y="2908227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1" name="Rechthoek 160">
                    <a:extLst>
                      <a:ext uri="{FF2B5EF4-FFF2-40B4-BE49-F238E27FC236}">
                        <a16:creationId xmlns:a16="http://schemas.microsoft.com/office/drawing/2014/main" id="{A656531E-7E60-4B35-8117-1659FB6414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2" name="Pijl: punthaak 161">
                    <a:extLst>
                      <a:ext uri="{FF2B5EF4-FFF2-40B4-BE49-F238E27FC236}">
                        <a16:creationId xmlns:a16="http://schemas.microsoft.com/office/drawing/2014/main" id="{C0CBFF33-9B3D-4FD3-ADEA-A60D2C65ECA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1A994EB9-26E9-4ED9-8AF8-3519DB817B70}"/>
                  </a:ext>
                </a:extLst>
              </p:cNvPr>
              <p:cNvGrpSpPr/>
              <p:nvPr userDrawn="1"/>
            </p:nvGrpSpPr>
            <p:grpSpPr>
              <a:xfrm>
                <a:off x="-2983875" y="3094353"/>
                <a:ext cx="179696" cy="192086"/>
                <a:chOff x="-899320" y="3037554"/>
                <a:chExt cx="257041" cy="274768"/>
              </a:xfrm>
            </p:grpSpPr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39A0464E-D38D-4C15-922F-24CDC7FDBB45}"/>
                    </a:ext>
                  </a:extLst>
                </p:cNvPr>
                <p:cNvGrpSpPr/>
                <p:nvPr userDrawn="1"/>
              </p:nvGrpSpPr>
              <p:grpSpPr>
                <a:xfrm>
                  <a:off x="-899320" y="3037554"/>
                  <a:ext cx="175977" cy="165227"/>
                  <a:chOff x="-899320" y="3037554"/>
                  <a:chExt cx="175977" cy="165227"/>
                </a:xfrm>
              </p:grpSpPr>
              <p:sp>
                <p:nvSpPr>
                  <p:cNvPr id="152" name="Vrije vorm: vorm 151">
                    <a:extLst>
                      <a:ext uri="{FF2B5EF4-FFF2-40B4-BE49-F238E27FC236}">
                        <a16:creationId xmlns:a16="http://schemas.microsoft.com/office/drawing/2014/main" id="{0623D83E-0208-4DF4-ACF4-7A80C4CDE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3" name="Rechthoek: afgeronde hoeken 152">
                    <a:extLst>
                      <a:ext uri="{FF2B5EF4-FFF2-40B4-BE49-F238E27FC236}">
                        <a16:creationId xmlns:a16="http://schemas.microsoft.com/office/drawing/2014/main" id="{7DB6F298-9F35-47D5-BBF6-9B8AC31C0E39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Vrije vorm: vorm 153">
                    <a:extLst>
                      <a:ext uri="{FF2B5EF4-FFF2-40B4-BE49-F238E27FC236}">
                        <a16:creationId xmlns:a16="http://schemas.microsoft.com/office/drawing/2014/main" id="{6F230905-78F8-4DCE-930F-2166CE6CAC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19E1226B-3E0C-4F59-BB80-272C2E033C78}"/>
                    </a:ext>
                  </a:extLst>
                </p:cNvPr>
                <p:cNvSpPr/>
                <p:nvPr userDrawn="1"/>
              </p:nvSpPr>
              <p:spPr>
                <a:xfrm>
                  <a:off x="-862013" y="3217002"/>
                  <a:ext cx="147113" cy="95320"/>
                </a:xfrm>
                <a:custGeom>
                  <a:avLst/>
                  <a:gdLst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107157 w 142875"/>
                    <a:gd name="connsiteY5" fmla="*/ 85725 h 95250"/>
                    <a:gd name="connsiteX6" fmla="*/ 85725 w 142875"/>
                    <a:gd name="connsiteY6" fmla="*/ 95250 h 95250"/>
                    <a:gd name="connsiteX7" fmla="*/ 0 w 142875"/>
                    <a:gd name="connsiteY7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7113"/>
                    <a:gd name="connsiteY0" fmla="*/ 92869 h 95250"/>
                    <a:gd name="connsiteX1" fmla="*/ 64294 w 147113"/>
                    <a:gd name="connsiteY1" fmla="*/ 19050 h 95250"/>
                    <a:gd name="connsiteX2" fmla="*/ 100013 w 147113"/>
                    <a:gd name="connsiteY2" fmla="*/ 0 h 95250"/>
                    <a:gd name="connsiteX3" fmla="*/ 138113 w 147113"/>
                    <a:gd name="connsiteY3" fmla="*/ 14287 h 95250"/>
                    <a:gd name="connsiteX4" fmla="*/ 142875 w 147113"/>
                    <a:gd name="connsiteY4" fmla="*/ 52387 h 95250"/>
                    <a:gd name="connsiteX5" fmla="*/ 85725 w 147113"/>
                    <a:gd name="connsiteY5" fmla="*/ 95250 h 95250"/>
                    <a:gd name="connsiteX6" fmla="*/ 0 w 147113"/>
                    <a:gd name="connsiteY6" fmla="*/ 92869 h 95250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177 w 147290"/>
                    <a:gd name="connsiteY0" fmla="*/ 92936 h 95317"/>
                    <a:gd name="connsiteX1" fmla="*/ 64471 w 147290"/>
                    <a:gd name="connsiteY1" fmla="*/ 19117 h 95317"/>
                    <a:gd name="connsiteX2" fmla="*/ 100190 w 147290"/>
                    <a:gd name="connsiteY2" fmla="*/ 67 h 95317"/>
                    <a:gd name="connsiteX3" fmla="*/ 138290 w 147290"/>
                    <a:gd name="connsiteY3" fmla="*/ 14354 h 95317"/>
                    <a:gd name="connsiteX4" fmla="*/ 143052 w 147290"/>
                    <a:gd name="connsiteY4" fmla="*/ 52454 h 95317"/>
                    <a:gd name="connsiteX5" fmla="*/ 85902 w 147290"/>
                    <a:gd name="connsiteY5" fmla="*/ 95317 h 95317"/>
                    <a:gd name="connsiteX6" fmla="*/ 177 w 147290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20"/>
                    <a:gd name="connsiteX1" fmla="*/ 64294 w 147113"/>
                    <a:gd name="connsiteY1" fmla="*/ 19117 h 95320"/>
                    <a:gd name="connsiteX2" fmla="*/ 100013 w 147113"/>
                    <a:gd name="connsiteY2" fmla="*/ 67 h 95320"/>
                    <a:gd name="connsiteX3" fmla="*/ 138113 w 147113"/>
                    <a:gd name="connsiteY3" fmla="*/ 14354 h 95320"/>
                    <a:gd name="connsiteX4" fmla="*/ 142875 w 147113"/>
                    <a:gd name="connsiteY4" fmla="*/ 52454 h 95320"/>
                    <a:gd name="connsiteX5" fmla="*/ 85725 w 147113"/>
                    <a:gd name="connsiteY5" fmla="*/ 95317 h 95320"/>
                    <a:gd name="connsiteX6" fmla="*/ 0 w 147113"/>
                    <a:gd name="connsiteY6" fmla="*/ 92936 h 9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13" h="95320">
                      <a:moveTo>
                        <a:pt x="0" y="92936"/>
                      </a:moveTo>
                      <a:cubicBezTo>
                        <a:pt x="32147" y="61186"/>
                        <a:pt x="47625" y="34595"/>
                        <a:pt x="64294" y="19117"/>
                      </a:cubicBezTo>
                      <a:cubicBezTo>
                        <a:pt x="80963" y="3639"/>
                        <a:pt x="87710" y="861"/>
                        <a:pt x="100013" y="67"/>
                      </a:cubicBezTo>
                      <a:cubicBezTo>
                        <a:pt x="112316" y="-727"/>
                        <a:pt x="130969" y="5623"/>
                        <a:pt x="138113" y="14354"/>
                      </a:cubicBezTo>
                      <a:cubicBezTo>
                        <a:pt x="145257" y="23085"/>
                        <a:pt x="151606" y="38960"/>
                        <a:pt x="142875" y="52454"/>
                      </a:cubicBezTo>
                      <a:cubicBezTo>
                        <a:pt x="134144" y="65948"/>
                        <a:pt x="114300" y="95713"/>
                        <a:pt x="85725" y="95317"/>
                      </a:cubicBezTo>
                      <a:lnTo>
                        <a:pt x="0" y="92936"/>
                      </a:lnTo>
                      <a:close/>
                    </a:path>
                  </a:pathLst>
                </a:custGeom>
                <a:gradFill>
                  <a:gsLst>
                    <a:gs pos="52000">
                      <a:schemeClr val="accent1">
                        <a:lumMod val="5000"/>
                        <a:lumOff val="95000"/>
                      </a:schemeClr>
                    </a:gs>
                    <a:gs pos="57000">
                      <a:srgbClr val="366FA8">
                        <a:lumMod val="100000"/>
                      </a:srgbClr>
                    </a:gs>
                  </a:gsLst>
                  <a:lin ang="8400000" scaled="0"/>
                </a:gradFill>
                <a:ln w="12700">
                  <a:solidFill>
                    <a:srgbClr val="366F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51" name="Vrije vorm: vorm 150">
                  <a:extLst>
                    <a:ext uri="{FF2B5EF4-FFF2-40B4-BE49-F238E27FC236}">
                      <a16:creationId xmlns:a16="http://schemas.microsoft.com/office/drawing/2014/main" id="{21735404-0B77-4C27-8C0C-C22DAA1BCEAE}"/>
                    </a:ext>
                  </a:extLst>
                </p:cNvPr>
                <p:cNvSpPr/>
                <p:nvPr userDrawn="1"/>
              </p:nvSpPr>
              <p:spPr>
                <a:xfrm rot="1666569">
                  <a:off x="-715971" y="3091054"/>
                  <a:ext cx="73692" cy="134289"/>
                </a:xfrm>
                <a:custGeom>
                  <a:avLst/>
                  <a:gdLst>
                    <a:gd name="connsiteX0" fmla="*/ 34448 w 73692"/>
                    <a:gd name="connsiteY0" fmla="*/ 0 h 134289"/>
                    <a:gd name="connsiteX1" fmla="*/ 37427 w 73692"/>
                    <a:gd name="connsiteY1" fmla="*/ 0 h 134289"/>
                    <a:gd name="connsiteX2" fmla="*/ 73692 w 73692"/>
                    <a:gd name="connsiteY2" fmla="*/ 68852 h 134289"/>
                    <a:gd name="connsiteX3" fmla="*/ 56906 w 73692"/>
                    <a:gd name="connsiteY3" fmla="*/ 134289 h 134289"/>
                    <a:gd name="connsiteX4" fmla="*/ 0 w 73692"/>
                    <a:gd name="connsiteY4" fmla="*/ 134289 h 134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692" h="134289">
                      <a:moveTo>
                        <a:pt x="34448" y="0"/>
                      </a:moveTo>
                      <a:lnTo>
                        <a:pt x="37427" y="0"/>
                      </a:lnTo>
                      <a:lnTo>
                        <a:pt x="73692" y="68852"/>
                      </a:lnTo>
                      <a:lnTo>
                        <a:pt x="56906" y="134289"/>
                      </a:lnTo>
                      <a:lnTo>
                        <a:pt x="0" y="134289"/>
                      </a:lnTo>
                      <a:close/>
                    </a:path>
                  </a:pathLst>
                </a:custGeom>
                <a:solidFill>
                  <a:srgbClr val="81818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1CFEF69B-BA49-403A-A9CB-009D66A1D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3528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36FD1708-E44E-475E-BAA8-D7F55256EDAC}"/>
                </a:ext>
              </a:extLst>
            </p:cNvPr>
            <p:cNvSpPr/>
            <p:nvPr userDrawn="1"/>
          </p:nvSpPr>
          <p:spPr>
            <a:xfrm>
              <a:off x="-3423240" y="483906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84279EB4-D0B0-42AA-883E-4FA647CC60F2}"/>
                </a:ext>
              </a:extLst>
            </p:cNvPr>
            <p:cNvSpPr/>
            <p:nvPr userDrawn="1"/>
          </p:nvSpPr>
          <p:spPr>
            <a:xfrm>
              <a:off x="-3057558" y="4905128"/>
              <a:ext cx="2817996" cy="78074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de rechthoek aan en gebruik de sneltoets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Ctrl + K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een hyperlink toe te voegen. Klik aan de linker kant van het venster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‘Plaats in dit document’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selecteer in de lijst de juiste dia.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7C8D77E9-56E9-4E56-AD11-FF9B37DC9198}"/>
                </a:ext>
              </a:extLst>
            </p:cNvPr>
            <p:cNvSpPr/>
            <p:nvPr userDrawn="1"/>
          </p:nvSpPr>
          <p:spPr>
            <a:xfrm>
              <a:off x="-3423240" y="620825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29C411EB-78AE-47A1-AEED-BBC343A80122}"/>
                </a:ext>
              </a:extLst>
            </p:cNvPr>
            <p:cNvSpPr/>
            <p:nvPr userDrawn="1"/>
          </p:nvSpPr>
          <p:spPr>
            <a:xfrm>
              <a:off x="-3057558" y="6274316"/>
              <a:ext cx="2817996" cy="4646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Kopieer de rechthoek op andere menuknoppen en pas de hyperlinks aan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herhalen.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07F65A18-30AD-421D-A06D-4628EE41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84805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D0A2062-4292-406A-AD86-0401440056FD}"/>
                </a:ext>
              </a:extLst>
            </p:cNvPr>
            <p:cNvGrpSpPr/>
            <p:nvPr userDrawn="1"/>
          </p:nvGrpSpPr>
          <p:grpSpPr>
            <a:xfrm>
              <a:off x="-3059446" y="4284710"/>
              <a:ext cx="2765843" cy="337337"/>
              <a:chOff x="5114260" y="1150425"/>
              <a:chExt cx="2545193" cy="310425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C3A657A0-C50E-46EF-B292-AA0457D53A31}"/>
                  </a:ext>
                </a:extLst>
              </p:cNvPr>
              <p:cNvSpPr/>
              <p:nvPr userDrawn="1"/>
            </p:nvSpPr>
            <p:spPr>
              <a:xfrm>
                <a:off x="5114260" y="1150425"/>
                <a:ext cx="2545193" cy="310425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A22E2994-DE57-4476-9083-76B35D937620}"/>
                  </a:ext>
                </a:extLst>
              </p:cNvPr>
              <p:cNvSpPr txBox="1"/>
              <p:nvPr userDrawn="1"/>
            </p:nvSpPr>
            <p:spPr>
              <a:xfrm>
                <a:off x="5129419" y="1227111"/>
                <a:ext cx="1156604" cy="18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Door</a:t>
                </a:r>
                <a:r>
                  <a:rPr lang="nl-NL" sz="800" b="0" u="sng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z</a:t>
                </a: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ichtigheid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2989C6F1-5BE8-4C8F-825B-D61B0164AC2E}"/>
                  </a:ext>
                </a:extLst>
              </p:cNvPr>
              <p:cNvSpPr/>
              <p:nvPr userDrawn="1"/>
            </p:nvSpPr>
            <p:spPr>
              <a:xfrm>
                <a:off x="6929354" y="1274066"/>
                <a:ext cx="2163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4549C238-0B97-4533-85CC-23F7C237B7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49103" y="1316473"/>
                <a:ext cx="88332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E596811-9B86-46AF-A4BF-252E368D61C8}"/>
                  </a:ext>
                </a:extLst>
              </p:cNvPr>
              <p:cNvSpPr/>
              <p:nvPr userDrawn="1"/>
            </p:nvSpPr>
            <p:spPr>
              <a:xfrm>
                <a:off x="7020991" y="1228060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100%</a:t>
                </a:r>
              </a:p>
            </p:txBody>
          </p:sp>
          <p:sp>
            <p:nvSpPr>
              <p:cNvPr id="140" name="Gelijkbenige driehoek 139">
                <a:extLst>
                  <a:ext uri="{FF2B5EF4-FFF2-40B4-BE49-F238E27FC236}">
                    <a16:creationId xmlns:a16="http://schemas.microsoft.com/office/drawing/2014/main" id="{2A8BCD35-7A80-47A9-A2EC-98A04A60D13F}"/>
                  </a:ext>
                </a:extLst>
              </p:cNvPr>
              <p:cNvSpPr/>
              <p:nvPr userDrawn="1"/>
            </p:nvSpPr>
            <p:spPr>
              <a:xfrm>
                <a:off x="7508703" y="1252854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FC2782A9-8238-4AF5-BE9D-D68E20DA0D58}"/>
                  </a:ext>
                </a:extLst>
              </p:cNvPr>
              <p:cNvSpPr/>
              <p:nvPr userDrawn="1"/>
            </p:nvSpPr>
            <p:spPr>
              <a:xfrm flipV="1">
                <a:off x="7508703" y="1330136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79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zonder animat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jdelijke aanduiding voor tekst 31">
            <a:extLst>
              <a:ext uri="{FF2B5EF4-FFF2-40B4-BE49-F238E27FC236}">
                <a16:creationId xmlns:a16="http://schemas.microsoft.com/office/drawing/2014/main" id="{8E8E889B-83DE-4FC3-BAD2-4C93590543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126" y="3235571"/>
            <a:ext cx="3396271" cy="2235549"/>
          </a:xfrm>
          <a:solidFill>
            <a:schemeClr val="accent5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6" name="Tijdelijke aanduiding voor tekst 31">
            <a:extLst>
              <a:ext uri="{FF2B5EF4-FFF2-40B4-BE49-F238E27FC236}">
                <a16:creationId xmlns:a16="http://schemas.microsoft.com/office/drawing/2014/main" id="{F8374B13-A94F-42A8-961B-42E2ED1318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3615" y="3235571"/>
            <a:ext cx="3383856" cy="2235549"/>
          </a:xfrm>
          <a:solidFill>
            <a:schemeClr val="accent3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2" name="Tijdelijke aanduiding voor tekst 31">
            <a:extLst>
              <a:ext uri="{FF2B5EF4-FFF2-40B4-BE49-F238E27FC236}">
                <a16:creationId xmlns:a16="http://schemas.microsoft.com/office/drawing/2014/main" id="{A6939788-EDB1-4CB3-B6CF-54CB99983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126" y="647544"/>
            <a:ext cx="3396271" cy="2235549"/>
          </a:xfrm>
          <a:solidFill>
            <a:schemeClr val="accent2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43" name="Tijdelijke aanduiding voor tekst 31">
            <a:extLst>
              <a:ext uri="{FF2B5EF4-FFF2-40B4-BE49-F238E27FC236}">
                <a16:creationId xmlns:a16="http://schemas.microsoft.com/office/drawing/2014/main" id="{0FAD637C-7DD9-4420-8E96-DEE824C106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3615" y="647544"/>
            <a:ext cx="3383856" cy="2235549"/>
          </a:xfrm>
          <a:solidFill>
            <a:schemeClr val="accent1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438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</a:t>
            </a:r>
            <a:r>
              <a:rPr lang="nl-NL" dirty="0" err="1"/>
              <a:t>itel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A04A-4CB2-4F5C-AD58-791E883060E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979579" cy="280220"/>
            <a:chOff x="-1" y="-420043"/>
            <a:chExt cx="1979579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7957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Agenda (zonder animatie)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070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0" y="-14872"/>
            <a:ext cx="12192000" cy="6872872"/>
            <a:chOff x="0" y="-14872"/>
            <a:chExt cx="12192000" cy="687287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288820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6122089"/>
              <a:ext cx="12192000" cy="25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39AF813-F334-4DCF-AE0E-3C6D930EF39A}"/>
                </a:ext>
              </a:extLst>
            </p:cNvPr>
            <p:cNvSpPr/>
            <p:nvPr userDrawn="1"/>
          </p:nvSpPr>
          <p:spPr>
            <a:xfrm>
              <a:off x="1150799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BC4E496-0A74-47C2-849D-CE1D19849F4F}"/>
                </a:ext>
              </a:extLst>
            </p:cNvPr>
            <p:cNvSpPr/>
            <p:nvPr userDrawn="1"/>
          </p:nvSpPr>
          <p:spPr>
            <a:xfrm rot="5400000">
              <a:off x="4524393" y="3243734"/>
              <a:ext cx="6847468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35F6019-7F4B-47E7-BBEB-1D093C42AC47}"/>
                </a:ext>
              </a:extLst>
            </p:cNvPr>
            <p:cNvSpPr/>
            <p:nvPr userDrawn="1"/>
          </p:nvSpPr>
          <p:spPr>
            <a:xfrm rot="5400000">
              <a:off x="616647" y="3081733"/>
              <a:ext cx="6847468" cy="684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96E533-1043-4918-8751-EF53603274A2}"/>
                </a:ext>
              </a:extLst>
            </p:cNvPr>
            <p:cNvSpPr/>
            <p:nvPr userDrawn="1"/>
          </p:nvSpPr>
          <p:spPr>
            <a:xfrm>
              <a:off x="3698379" y="640633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B0E2A20-9B14-4051-9DA5-89124DB1B01E}"/>
                </a:ext>
              </a:extLst>
            </p:cNvPr>
            <p:cNvSpPr/>
            <p:nvPr userDrawn="1"/>
          </p:nvSpPr>
          <p:spPr>
            <a:xfrm>
              <a:off x="3698379" y="3232039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251CF6E-F2F6-40D1-916A-9CD80F9BDBAD}"/>
                </a:ext>
              </a:extLst>
            </p:cNvPr>
            <p:cNvSpPr/>
            <p:nvPr userDrawn="1"/>
          </p:nvSpPr>
          <p:spPr>
            <a:xfrm>
              <a:off x="4382381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5EFDF22-AA33-49EA-8C4E-E88EF03FD7E8}"/>
                </a:ext>
              </a:extLst>
            </p:cNvPr>
            <p:cNvSpPr/>
            <p:nvPr userDrawn="1"/>
          </p:nvSpPr>
          <p:spPr>
            <a:xfrm>
              <a:off x="8128127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7B6A9863-E420-47F0-9751-80A5CF0F6154}"/>
                </a:ext>
              </a:extLst>
            </p:cNvPr>
            <p:cNvSpPr/>
            <p:nvPr userDrawn="1"/>
          </p:nvSpPr>
          <p:spPr>
            <a:xfrm>
              <a:off x="7588705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453E81E-B5CE-4B62-A37F-68F180BA01D5}"/>
                </a:ext>
              </a:extLst>
            </p:cNvPr>
            <p:cNvSpPr/>
            <p:nvPr userDrawn="1"/>
          </p:nvSpPr>
          <p:spPr>
            <a:xfrm>
              <a:off x="11344397" y="-14767"/>
              <a:ext cx="180000" cy="6374089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8E617AF3-DD23-43AD-9E09-B8F17169D7DD}"/>
                </a:ext>
              </a:extLst>
            </p:cNvPr>
            <p:cNvSpPr/>
            <p:nvPr userDrawn="1"/>
          </p:nvSpPr>
          <p:spPr>
            <a:xfrm>
              <a:off x="0" y="548841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1F41FA2F-D45E-49D1-98E2-4F9E29914F5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A83E955-956D-4707-A6E3-359B90C8B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56983" y="3222985"/>
              <a:ext cx="1559819" cy="889370"/>
            </a:xfrm>
            <a:prstGeom prst="rect">
              <a:avLst/>
            </a:prstGeom>
          </p:spPr>
        </p:pic>
        <p:grpSp>
          <p:nvGrpSpPr>
            <p:cNvPr id="62" name="Instructie">
              <a:extLst>
                <a:ext uri="{FF2B5EF4-FFF2-40B4-BE49-F238E27FC236}">
                  <a16:creationId xmlns:a16="http://schemas.microsoft.com/office/drawing/2014/main" id="{288980C6-8F9F-4224-A8BE-786891CBFD41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63" name="Meer informatie">
                <a:extLst>
                  <a:ext uri="{FF2B5EF4-FFF2-40B4-BE49-F238E27FC236}">
                    <a16:creationId xmlns:a16="http://schemas.microsoft.com/office/drawing/2014/main" id="{F7487710-3F97-4A90-A7E1-8F0DE820E8F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08" name="Freeform 101">
                  <a:extLst>
                    <a:ext uri="{FF2B5EF4-FFF2-40B4-BE49-F238E27FC236}">
                      <a16:creationId xmlns:a16="http://schemas.microsoft.com/office/drawing/2014/main" id="{CCBE6CE4-E146-49C6-B7DD-E9B7ABD1B7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653526F1-7B0B-49E7-AEBC-02487F1ABDA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E876D892-19ED-4F1F-ACF9-8914EE9590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962B2967-E8D2-4102-AD37-6D050B3D08BE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2BD9EA10-359B-4964-BD94-D9C48387E7C9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4B7CBF09-1ABD-4419-8A89-45D6A7867E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149A740D-B04D-446F-A231-1319293BD3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0736599E-3EDC-4D9A-BBEE-B2F42393042D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54336355-F917-4F60-9F4B-755E5C4FC6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898789EA-8399-4F6B-B2EE-B3260B2715D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CFB77253-7CB9-4E94-8CC6-278142CEAEF2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7622A0DE-2605-4EBE-AB75-94BA22C34DFD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B7AA4138-5ED9-402E-B8A5-216D031205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06" name="Rechte verbindingslijn 105">
                  <a:extLst>
                    <a:ext uri="{FF2B5EF4-FFF2-40B4-BE49-F238E27FC236}">
                      <a16:creationId xmlns:a16="http://schemas.microsoft.com/office/drawing/2014/main" id="{71B5CCA8-EFCE-4508-9C4F-B02B865568C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7" name="Gelijkbenige driehoek 106">
                  <a:extLst>
                    <a:ext uri="{FF2B5EF4-FFF2-40B4-BE49-F238E27FC236}">
                      <a16:creationId xmlns:a16="http://schemas.microsoft.com/office/drawing/2014/main" id="{6A621A89-7DEB-4B24-ACD3-2F40D1FFF3B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2CBCF200-F17C-40DD-86C3-C6FBB31E972C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39A98F00-731E-407F-9439-5D8035C4F34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F5D2351E-F55B-4EA3-BB90-DB03B7D9C786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1" name="Vrije vorm: vorm 100">
                  <a:extLst>
                    <a:ext uri="{FF2B5EF4-FFF2-40B4-BE49-F238E27FC236}">
                      <a16:creationId xmlns:a16="http://schemas.microsoft.com/office/drawing/2014/main" id="{741A45E1-4E55-4D8B-B624-7E65D01F699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2" name="Rechthoek: afgeronde hoeken 101">
                  <a:extLst>
                    <a:ext uri="{FF2B5EF4-FFF2-40B4-BE49-F238E27FC236}">
                      <a16:creationId xmlns:a16="http://schemas.microsoft.com/office/drawing/2014/main" id="{2F9D9A41-9738-42B3-8895-313C192A3E8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3" name="Rechte verbindingslijn 102">
                  <a:extLst>
                    <a:ext uri="{FF2B5EF4-FFF2-40B4-BE49-F238E27FC236}">
                      <a16:creationId xmlns:a16="http://schemas.microsoft.com/office/drawing/2014/main" id="{A539CB90-C07E-4C18-8D12-DEE4E0DAD4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Rechte verbindingslijn 103">
                  <a:extLst>
                    <a:ext uri="{FF2B5EF4-FFF2-40B4-BE49-F238E27FC236}">
                      <a16:creationId xmlns:a16="http://schemas.microsoft.com/office/drawing/2014/main" id="{B0C2B092-3185-4DFA-AD74-141C752FBD59}"/>
                    </a:ext>
                  </a:extLst>
                </p:cNvPr>
                <p:cNvCxnSpPr>
                  <a:cxnSpLocks/>
                  <a:stCxn id="10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4" name="Ovaal 73">
                <a:extLst>
                  <a:ext uri="{FF2B5EF4-FFF2-40B4-BE49-F238E27FC236}">
                    <a16:creationId xmlns:a16="http://schemas.microsoft.com/office/drawing/2014/main" id="{FCD32272-B742-4836-9297-C5C36A21EAAA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F13F0B1D-5D94-44F5-9D60-F865DB7C39D3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27D19D4-AD30-429D-9041-2CA19C4216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2F727C9C-7377-45D9-869E-5AF428B9E7F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1F40AF9E-F53C-408D-B02D-4CBAF7FDE28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F38B9D96-1F7F-4D7B-9D5E-80F19731D360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5EF1FD9B-5372-4ACD-92C9-1848CCB58531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AEB3EA62-2961-410B-A781-F48607D94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7007FBCD-A080-4DEB-85D5-89354A6E66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DD8A94D0-8A99-4DE4-B428-2D361291F4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A409F636-09FF-4B91-9718-1872034B7C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79E0E7DE-D72C-494D-BD44-09B620BEF0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3FBCA0B4-24EE-434A-AAF8-C48F958E8D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E67ED7B6-F983-4B77-9015-2DB2112DD67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D0ABA9AB-8A9E-4CD0-9ABE-96C1E91D87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87" name="Rechthoek: afgeronde hoeken 86">
                      <a:extLst>
                        <a:ext uri="{FF2B5EF4-FFF2-40B4-BE49-F238E27FC236}">
                          <a16:creationId xmlns:a16="http://schemas.microsoft.com/office/drawing/2014/main" id="{FA6D812F-349F-42BE-99B8-EABE7DAA13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7276C059-F678-43A3-A97F-13AEC59D31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4DAC2BA9-7067-4E2E-8A09-F4A04FB610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0" name="Rechthoek 89">
                      <a:extLst>
                        <a:ext uri="{FF2B5EF4-FFF2-40B4-BE49-F238E27FC236}">
                          <a16:creationId xmlns:a16="http://schemas.microsoft.com/office/drawing/2014/main" id="{12D540E4-5615-4FC7-B86A-5DB8F3DE7B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1" name="Rechthoek 90">
                      <a:extLst>
                        <a:ext uri="{FF2B5EF4-FFF2-40B4-BE49-F238E27FC236}">
                          <a16:creationId xmlns:a16="http://schemas.microsoft.com/office/drawing/2014/main" id="{94FDBD31-243C-4708-B9FA-E89655C48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6DB25E84-EAC1-4D24-986A-F12590FF53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86" name="Boog 85">
                    <a:extLst>
                      <a:ext uri="{FF2B5EF4-FFF2-40B4-BE49-F238E27FC236}">
                        <a16:creationId xmlns:a16="http://schemas.microsoft.com/office/drawing/2014/main" id="{970F900C-1D88-47F4-A81C-5E9A7113F9A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82" name="Tekstvak 81">
                  <a:extLst>
                    <a:ext uri="{FF2B5EF4-FFF2-40B4-BE49-F238E27FC236}">
                      <a16:creationId xmlns:a16="http://schemas.microsoft.com/office/drawing/2014/main" id="{32B14C43-B82C-4E4C-A1E0-BBF25DD0389E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83" name="Tekstvak 82">
                  <a:extLst>
                    <a:ext uri="{FF2B5EF4-FFF2-40B4-BE49-F238E27FC236}">
                      <a16:creationId xmlns:a16="http://schemas.microsoft.com/office/drawing/2014/main" id="{08479861-EB6A-4F3F-AE8B-D474D149EA55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84" name="Picture 3">
                  <a:extLst>
                    <a:ext uri="{FF2B5EF4-FFF2-40B4-BE49-F238E27FC236}">
                      <a16:creationId xmlns:a16="http://schemas.microsoft.com/office/drawing/2014/main" id="{35DD4888-B42C-477F-85B2-C26463CBA82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11" name="Instructie">
            <a:extLst>
              <a:ext uri="{FF2B5EF4-FFF2-40B4-BE49-F238E27FC236}">
                <a16:creationId xmlns:a16="http://schemas.microsoft.com/office/drawing/2014/main" id="{A377E260-B442-4E98-A6D2-23A81FCDC307}"/>
              </a:ext>
            </a:extLst>
          </p:cNvPr>
          <p:cNvGrpSpPr/>
          <p:nvPr userDrawn="1"/>
        </p:nvGrpSpPr>
        <p:grpSpPr>
          <a:xfrm>
            <a:off x="-3423240" y="1434"/>
            <a:ext cx="3183678" cy="6846622"/>
            <a:chOff x="-3423240" y="1434"/>
            <a:chExt cx="3183678" cy="6846622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A2B9BE55-D7FF-45D6-8AFA-922A8246AFA8}"/>
                </a:ext>
              </a:extLst>
            </p:cNvPr>
            <p:cNvSpPr/>
            <p:nvPr userDrawn="1"/>
          </p:nvSpPr>
          <p:spPr>
            <a:xfrm>
              <a:off x="-3417579" y="143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Hyperlink aanmaken/aanpassen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FE6D3D8C-FC00-4211-B04D-34375876D2B8}"/>
                </a:ext>
              </a:extLst>
            </p:cNvPr>
            <p:cNvSpPr/>
            <p:nvPr userDrawn="1"/>
          </p:nvSpPr>
          <p:spPr>
            <a:xfrm>
              <a:off x="-3423240" y="3679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0444D02E-BEF1-4155-9EFF-092EF4565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2430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19ECD7F3-F92B-4966-9F54-AA9EB701A9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18246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D475FC8C-9BD0-483E-B26A-C67ADC5AB402}"/>
                </a:ext>
              </a:extLst>
            </p:cNvPr>
            <p:cNvSpPr/>
            <p:nvPr userDrawn="1"/>
          </p:nvSpPr>
          <p:spPr>
            <a:xfrm>
              <a:off x="-3057559" y="433986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de tab ‘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Kies de vorm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‘Rechthoek’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met de muis over de dia om de vorm te trekken.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5326A321-A4EF-4C11-BEEB-7CD5ADCCD3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10588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AE4A5C8E-1797-4E8B-9295-B4059D0302D4}"/>
                </a:ext>
              </a:extLst>
            </p:cNvPr>
            <p:cNvSpPr/>
            <p:nvPr userDrawn="1"/>
          </p:nvSpPr>
          <p:spPr>
            <a:xfrm>
              <a:off x="-3423240" y="195138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E6304A68-D085-4952-9461-BCE33DCA6762}"/>
                </a:ext>
              </a:extLst>
            </p:cNvPr>
            <p:cNvSpPr/>
            <p:nvPr userDrawn="1"/>
          </p:nvSpPr>
          <p:spPr>
            <a:xfrm>
              <a:off x="-3057559" y="2017452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het blokje over de menuknop heen en maak deze even groot als de menuknop. Klik met de rechter muisknop op de rechthoek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 opmaken’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56AC9E8B-8E3D-4862-AA48-FABF366D146B}"/>
                </a:ext>
              </a:extLst>
            </p:cNvPr>
            <p:cNvGrpSpPr/>
            <p:nvPr userDrawn="1"/>
          </p:nvGrpSpPr>
          <p:grpSpPr>
            <a:xfrm>
              <a:off x="-3033717" y="5781713"/>
              <a:ext cx="825500" cy="209550"/>
              <a:chOff x="13504624" y="2482850"/>
              <a:chExt cx="825500" cy="209550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533E9C77-33F1-42E5-8E7F-9623C036A7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D515E2D4-E65A-4E8F-9AB9-98C23C7EC9F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0" name="Gelijkbenige driehoek 169">
                <a:extLst>
                  <a:ext uri="{FF2B5EF4-FFF2-40B4-BE49-F238E27FC236}">
                    <a16:creationId xmlns:a16="http://schemas.microsoft.com/office/drawing/2014/main" id="{1F534407-3761-44E3-8946-EBEC5582238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E626697-1372-4E64-A34D-70E38CF729A2}"/>
                </a:ext>
              </a:extLst>
            </p:cNvPr>
            <p:cNvSpPr/>
            <p:nvPr userDrawn="1"/>
          </p:nvSpPr>
          <p:spPr>
            <a:xfrm>
              <a:off x="-3423240" y="365107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ECDF2A45-FDDE-40C3-922C-D56B0BC325E6}"/>
                </a:ext>
              </a:extLst>
            </p:cNvPr>
            <p:cNvSpPr/>
            <p:nvPr userDrawn="1"/>
          </p:nvSpPr>
          <p:spPr>
            <a:xfrm>
              <a:off x="-3057558" y="3717139"/>
              <a:ext cx="2817996" cy="4695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verfemmer,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‘Opvulling’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bij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‘Doorzichtigheid’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teller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100%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Nu is het blokje volledig transparant.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9671C911-8BA3-4C58-9543-AA74E51A50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473497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361F99D6-2476-4FEA-BDC3-094702511806}"/>
                </a:ext>
              </a:extLst>
            </p:cNvPr>
            <p:cNvGrpSpPr/>
            <p:nvPr userDrawn="1"/>
          </p:nvGrpSpPr>
          <p:grpSpPr>
            <a:xfrm>
              <a:off x="-2993621" y="1130861"/>
              <a:ext cx="276126" cy="284085"/>
              <a:chOff x="806580" y="907261"/>
              <a:chExt cx="421725" cy="433881"/>
            </a:xfrm>
          </p:grpSpPr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93C1DAED-7709-4C90-8F73-D4EE337961D4}"/>
                  </a:ext>
                </a:extLst>
              </p:cNvPr>
              <p:cNvSpPr/>
              <p:nvPr userDrawn="1"/>
            </p:nvSpPr>
            <p:spPr>
              <a:xfrm>
                <a:off x="961059" y="907261"/>
                <a:ext cx="267246" cy="267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04F7D2B4-A280-46CD-A422-46D71ADCF460}"/>
                  </a:ext>
                </a:extLst>
              </p:cNvPr>
              <p:cNvSpPr/>
              <p:nvPr userDrawn="1"/>
            </p:nvSpPr>
            <p:spPr>
              <a:xfrm>
                <a:off x="806580" y="968645"/>
                <a:ext cx="247157" cy="2418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7" name="Ruit 166">
                <a:extLst>
                  <a:ext uri="{FF2B5EF4-FFF2-40B4-BE49-F238E27FC236}">
                    <a16:creationId xmlns:a16="http://schemas.microsoft.com/office/drawing/2014/main" id="{56C1FDE8-9B2D-47E2-8C80-E77474DF718D}"/>
                  </a:ext>
                </a:extLst>
              </p:cNvPr>
              <p:cNvSpPr/>
              <p:nvPr userDrawn="1"/>
            </p:nvSpPr>
            <p:spPr>
              <a:xfrm>
                <a:off x="888274" y="1060969"/>
                <a:ext cx="280173" cy="280173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73AA8808-6D02-4152-AD36-9DE59519C5BB}"/>
                </a:ext>
              </a:extLst>
            </p:cNvPr>
            <p:cNvSpPr/>
            <p:nvPr userDrawn="1"/>
          </p:nvSpPr>
          <p:spPr>
            <a:xfrm>
              <a:off x="-3052944" y="1435429"/>
              <a:ext cx="394772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Vormen</a:t>
              </a:r>
            </a:p>
          </p:txBody>
        </p:sp>
        <p:sp>
          <p:nvSpPr>
            <p:cNvPr id="126" name="Gelijkbenige driehoek 125">
              <a:extLst>
                <a:ext uri="{FF2B5EF4-FFF2-40B4-BE49-F238E27FC236}">
                  <a16:creationId xmlns:a16="http://schemas.microsoft.com/office/drawing/2014/main" id="{906CD788-D629-401B-B7DA-75C492721C9C}"/>
                </a:ext>
              </a:extLst>
            </p:cNvPr>
            <p:cNvSpPr/>
            <p:nvPr userDrawn="1"/>
          </p:nvSpPr>
          <p:spPr>
            <a:xfrm rot="10800000">
              <a:off x="-2898991" y="1648817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CF70EF10-9C04-4C5C-B404-7967782FAEC0}"/>
                </a:ext>
              </a:extLst>
            </p:cNvPr>
            <p:cNvGrpSpPr/>
            <p:nvPr userDrawn="1"/>
          </p:nvGrpSpPr>
          <p:grpSpPr>
            <a:xfrm>
              <a:off x="-3057559" y="2743413"/>
              <a:ext cx="1470561" cy="678267"/>
              <a:chOff x="-3057559" y="2743413"/>
              <a:chExt cx="1470561" cy="678267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AC1619A3-8106-478B-BE38-2CCE18910C62}"/>
                  </a:ext>
                </a:extLst>
              </p:cNvPr>
              <p:cNvSpPr/>
              <p:nvPr userDrawn="1"/>
            </p:nvSpPr>
            <p:spPr>
              <a:xfrm>
                <a:off x="-3057559" y="2743413"/>
                <a:ext cx="1421640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19E98C4-7725-4ED7-9E67-AE5B0DF93E54}"/>
                  </a:ext>
                </a:extLst>
              </p:cNvPr>
              <p:cNvSpPr/>
              <p:nvPr userDrawn="1"/>
            </p:nvSpPr>
            <p:spPr>
              <a:xfrm>
                <a:off x="-3048000" y="3054802"/>
                <a:ext cx="1404937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4" name="Tekstvak 143">
                <a:extLst>
                  <a:ext uri="{FF2B5EF4-FFF2-40B4-BE49-F238E27FC236}">
                    <a16:creationId xmlns:a16="http://schemas.microsoft.com/office/drawing/2014/main" id="{32B14182-57CC-47EC-8E91-0DAB58B16362}"/>
                  </a:ext>
                </a:extLst>
              </p:cNvPr>
              <p:cNvSpPr txBox="1"/>
              <p:nvPr userDrawn="1"/>
            </p:nvSpPr>
            <p:spPr>
              <a:xfrm>
                <a:off x="-2817196" y="2782523"/>
                <a:ext cx="114793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Grootte en positie…</a:t>
                </a:r>
              </a:p>
            </p:txBody>
          </p: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AA2EFE6A-2869-4201-82B8-0A2D10A34773}"/>
                  </a:ext>
                </a:extLst>
              </p:cNvPr>
              <p:cNvSpPr txBox="1"/>
              <p:nvPr userDrawn="1"/>
            </p:nvSpPr>
            <p:spPr>
              <a:xfrm>
                <a:off x="-2830623" y="3103649"/>
                <a:ext cx="115660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Vorm opmaken…</a:t>
                </a:r>
              </a:p>
            </p:txBody>
          </p:sp>
          <p:pic>
            <p:nvPicPr>
              <p:cNvPr id="146" name="Picture 3">
                <a:extLst>
                  <a:ext uri="{FF2B5EF4-FFF2-40B4-BE49-F238E27FC236}">
                    <a16:creationId xmlns:a16="http://schemas.microsoft.com/office/drawing/2014/main" id="{9132020C-EDA6-484F-9BFB-2158C1A2F3A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0084" y="319034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41137B6-B755-465E-AB4D-02B81C16582D}"/>
                  </a:ext>
                </a:extLst>
              </p:cNvPr>
              <p:cNvGrpSpPr/>
              <p:nvPr userDrawn="1"/>
            </p:nvGrpSpPr>
            <p:grpSpPr>
              <a:xfrm>
                <a:off x="-2986080" y="2795018"/>
                <a:ext cx="171801" cy="182567"/>
                <a:chOff x="-2991459" y="2784261"/>
                <a:chExt cx="171801" cy="182567"/>
              </a:xfrm>
            </p:grpSpPr>
            <p:sp>
              <p:nvSpPr>
                <p:cNvPr id="155" name="Rechthoek: afgeronde hoeken 154">
                  <a:extLst>
                    <a:ext uri="{FF2B5EF4-FFF2-40B4-BE49-F238E27FC236}">
                      <a16:creationId xmlns:a16="http://schemas.microsoft.com/office/drawing/2014/main" id="{2B7380E6-8496-481B-8C84-080BCDEABD04}"/>
                    </a:ext>
                  </a:extLst>
                </p:cNvPr>
                <p:cNvSpPr/>
                <p:nvPr userDrawn="1"/>
              </p:nvSpPr>
              <p:spPr>
                <a:xfrm>
                  <a:off x="-2865377" y="2808915"/>
                  <a:ext cx="45719" cy="131922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E81D2814-F983-4483-A010-86ABD182AD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813530"/>
                  <a:ext cx="76560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64DA1935-BFE2-4ED9-8774-8A15D30E627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936435"/>
                  <a:ext cx="81939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58" name="Rechthoek: afgeronde hoeken 157">
                  <a:extLst>
                    <a:ext uri="{FF2B5EF4-FFF2-40B4-BE49-F238E27FC236}">
                      <a16:creationId xmlns:a16="http://schemas.microsoft.com/office/drawing/2014/main" id="{F51A3786-4A15-43A8-8D2E-F33DAFAF43F0}"/>
                    </a:ext>
                  </a:extLst>
                </p:cNvPr>
                <p:cNvSpPr/>
                <p:nvPr userDrawn="1"/>
              </p:nvSpPr>
              <p:spPr>
                <a:xfrm>
                  <a:off x="-2984327" y="2855769"/>
                  <a:ext cx="45719" cy="38214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1C173CA7-E8B8-47B3-96BB-E813588BAC89}"/>
                    </a:ext>
                  </a:extLst>
                </p:cNvPr>
                <p:cNvGrpSpPr/>
                <p:nvPr userDrawn="1"/>
              </p:nvGrpSpPr>
              <p:grpSpPr>
                <a:xfrm rot="5400000">
                  <a:off x="-2990086" y="2782888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8022F345-B8D8-4636-B8AC-217DFB2F77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Pijl: punthaak 163">
                    <a:extLst>
                      <a:ext uri="{FF2B5EF4-FFF2-40B4-BE49-F238E27FC236}">
                        <a16:creationId xmlns:a16="http://schemas.microsoft.com/office/drawing/2014/main" id="{922491D0-F170-4DC4-A5C9-7AC64F21F90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D85B2C06-035B-4D46-9F16-5BFF93FAF278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990086" y="2908227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1" name="Rechthoek 160">
                    <a:extLst>
                      <a:ext uri="{FF2B5EF4-FFF2-40B4-BE49-F238E27FC236}">
                        <a16:creationId xmlns:a16="http://schemas.microsoft.com/office/drawing/2014/main" id="{A656531E-7E60-4B35-8117-1659FB6414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2" name="Pijl: punthaak 161">
                    <a:extLst>
                      <a:ext uri="{FF2B5EF4-FFF2-40B4-BE49-F238E27FC236}">
                        <a16:creationId xmlns:a16="http://schemas.microsoft.com/office/drawing/2014/main" id="{C0CBFF33-9B3D-4FD3-ADEA-A60D2C65ECA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1A994EB9-26E9-4ED9-8AF8-3519DB817B70}"/>
                  </a:ext>
                </a:extLst>
              </p:cNvPr>
              <p:cNvGrpSpPr/>
              <p:nvPr userDrawn="1"/>
            </p:nvGrpSpPr>
            <p:grpSpPr>
              <a:xfrm>
                <a:off x="-2983875" y="3094353"/>
                <a:ext cx="179696" cy="192086"/>
                <a:chOff x="-899320" y="3037554"/>
                <a:chExt cx="257041" cy="274768"/>
              </a:xfrm>
            </p:grpSpPr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39A0464E-D38D-4C15-922F-24CDC7FDBB45}"/>
                    </a:ext>
                  </a:extLst>
                </p:cNvPr>
                <p:cNvGrpSpPr/>
                <p:nvPr userDrawn="1"/>
              </p:nvGrpSpPr>
              <p:grpSpPr>
                <a:xfrm>
                  <a:off x="-899320" y="3037554"/>
                  <a:ext cx="175977" cy="165227"/>
                  <a:chOff x="-899320" y="3037554"/>
                  <a:chExt cx="175977" cy="165227"/>
                </a:xfrm>
              </p:grpSpPr>
              <p:sp>
                <p:nvSpPr>
                  <p:cNvPr id="152" name="Vrije vorm: vorm 151">
                    <a:extLst>
                      <a:ext uri="{FF2B5EF4-FFF2-40B4-BE49-F238E27FC236}">
                        <a16:creationId xmlns:a16="http://schemas.microsoft.com/office/drawing/2014/main" id="{0623D83E-0208-4DF4-ACF4-7A80C4CDE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3" name="Rechthoek: afgeronde hoeken 152">
                    <a:extLst>
                      <a:ext uri="{FF2B5EF4-FFF2-40B4-BE49-F238E27FC236}">
                        <a16:creationId xmlns:a16="http://schemas.microsoft.com/office/drawing/2014/main" id="{7DB6F298-9F35-47D5-BBF6-9B8AC31C0E39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Vrije vorm: vorm 153">
                    <a:extLst>
                      <a:ext uri="{FF2B5EF4-FFF2-40B4-BE49-F238E27FC236}">
                        <a16:creationId xmlns:a16="http://schemas.microsoft.com/office/drawing/2014/main" id="{6F230905-78F8-4DCE-930F-2166CE6CAC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19E1226B-3E0C-4F59-BB80-272C2E033C78}"/>
                    </a:ext>
                  </a:extLst>
                </p:cNvPr>
                <p:cNvSpPr/>
                <p:nvPr userDrawn="1"/>
              </p:nvSpPr>
              <p:spPr>
                <a:xfrm>
                  <a:off x="-862013" y="3217002"/>
                  <a:ext cx="147113" cy="95320"/>
                </a:xfrm>
                <a:custGeom>
                  <a:avLst/>
                  <a:gdLst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107157 w 142875"/>
                    <a:gd name="connsiteY5" fmla="*/ 85725 h 95250"/>
                    <a:gd name="connsiteX6" fmla="*/ 85725 w 142875"/>
                    <a:gd name="connsiteY6" fmla="*/ 95250 h 95250"/>
                    <a:gd name="connsiteX7" fmla="*/ 0 w 142875"/>
                    <a:gd name="connsiteY7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7113"/>
                    <a:gd name="connsiteY0" fmla="*/ 92869 h 95250"/>
                    <a:gd name="connsiteX1" fmla="*/ 64294 w 147113"/>
                    <a:gd name="connsiteY1" fmla="*/ 19050 h 95250"/>
                    <a:gd name="connsiteX2" fmla="*/ 100013 w 147113"/>
                    <a:gd name="connsiteY2" fmla="*/ 0 h 95250"/>
                    <a:gd name="connsiteX3" fmla="*/ 138113 w 147113"/>
                    <a:gd name="connsiteY3" fmla="*/ 14287 h 95250"/>
                    <a:gd name="connsiteX4" fmla="*/ 142875 w 147113"/>
                    <a:gd name="connsiteY4" fmla="*/ 52387 h 95250"/>
                    <a:gd name="connsiteX5" fmla="*/ 85725 w 147113"/>
                    <a:gd name="connsiteY5" fmla="*/ 95250 h 95250"/>
                    <a:gd name="connsiteX6" fmla="*/ 0 w 147113"/>
                    <a:gd name="connsiteY6" fmla="*/ 92869 h 95250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177 w 147290"/>
                    <a:gd name="connsiteY0" fmla="*/ 92936 h 95317"/>
                    <a:gd name="connsiteX1" fmla="*/ 64471 w 147290"/>
                    <a:gd name="connsiteY1" fmla="*/ 19117 h 95317"/>
                    <a:gd name="connsiteX2" fmla="*/ 100190 w 147290"/>
                    <a:gd name="connsiteY2" fmla="*/ 67 h 95317"/>
                    <a:gd name="connsiteX3" fmla="*/ 138290 w 147290"/>
                    <a:gd name="connsiteY3" fmla="*/ 14354 h 95317"/>
                    <a:gd name="connsiteX4" fmla="*/ 143052 w 147290"/>
                    <a:gd name="connsiteY4" fmla="*/ 52454 h 95317"/>
                    <a:gd name="connsiteX5" fmla="*/ 85902 w 147290"/>
                    <a:gd name="connsiteY5" fmla="*/ 95317 h 95317"/>
                    <a:gd name="connsiteX6" fmla="*/ 177 w 147290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20"/>
                    <a:gd name="connsiteX1" fmla="*/ 64294 w 147113"/>
                    <a:gd name="connsiteY1" fmla="*/ 19117 h 95320"/>
                    <a:gd name="connsiteX2" fmla="*/ 100013 w 147113"/>
                    <a:gd name="connsiteY2" fmla="*/ 67 h 95320"/>
                    <a:gd name="connsiteX3" fmla="*/ 138113 w 147113"/>
                    <a:gd name="connsiteY3" fmla="*/ 14354 h 95320"/>
                    <a:gd name="connsiteX4" fmla="*/ 142875 w 147113"/>
                    <a:gd name="connsiteY4" fmla="*/ 52454 h 95320"/>
                    <a:gd name="connsiteX5" fmla="*/ 85725 w 147113"/>
                    <a:gd name="connsiteY5" fmla="*/ 95317 h 95320"/>
                    <a:gd name="connsiteX6" fmla="*/ 0 w 147113"/>
                    <a:gd name="connsiteY6" fmla="*/ 92936 h 9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13" h="95320">
                      <a:moveTo>
                        <a:pt x="0" y="92936"/>
                      </a:moveTo>
                      <a:cubicBezTo>
                        <a:pt x="32147" y="61186"/>
                        <a:pt x="47625" y="34595"/>
                        <a:pt x="64294" y="19117"/>
                      </a:cubicBezTo>
                      <a:cubicBezTo>
                        <a:pt x="80963" y="3639"/>
                        <a:pt x="87710" y="861"/>
                        <a:pt x="100013" y="67"/>
                      </a:cubicBezTo>
                      <a:cubicBezTo>
                        <a:pt x="112316" y="-727"/>
                        <a:pt x="130969" y="5623"/>
                        <a:pt x="138113" y="14354"/>
                      </a:cubicBezTo>
                      <a:cubicBezTo>
                        <a:pt x="145257" y="23085"/>
                        <a:pt x="151606" y="38960"/>
                        <a:pt x="142875" y="52454"/>
                      </a:cubicBezTo>
                      <a:cubicBezTo>
                        <a:pt x="134144" y="65948"/>
                        <a:pt x="114300" y="95713"/>
                        <a:pt x="85725" y="95317"/>
                      </a:cubicBezTo>
                      <a:lnTo>
                        <a:pt x="0" y="92936"/>
                      </a:lnTo>
                      <a:close/>
                    </a:path>
                  </a:pathLst>
                </a:custGeom>
                <a:gradFill>
                  <a:gsLst>
                    <a:gs pos="52000">
                      <a:schemeClr val="accent1">
                        <a:lumMod val="5000"/>
                        <a:lumOff val="95000"/>
                      </a:schemeClr>
                    </a:gs>
                    <a:gs pos="57000">
                      <a:srgbClr val="366FA8">
                        <a:lumMod val="100000"/>
                      </a:srgbClr>
                    </a:gs>
                  </a:gsLst>
                  <a:lin ang="8400000" scaled="0"/>
                </a:gradFill>
                <a:ln w="12700">
                  <a:solidFill>
                    <a:srgbClr val="366F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51" name="Vrije vorm: vorm 150">
                  <a:extLst>
                    <a:ext uri="{FF2B5EF4-FFF2-40B4-BE49-F238E27FC236}">
                      <a16:creationId xmlns:a16="http://schemas.microsoft.com/office/drawing/2014/main" id="{21735404-0B77-4C27-8C0C-C22DAA1BCEAE}"/>
                    </a:ext>
                  </a:extLst>
                </p:cNvPr>
                <p:cNvSpPr/>
                <p:nvPr userDrawn="1"/>
              </p:nvSpPr>
              <p:spPr>
                <a:xfrm rot="1666569">
                  <a:off x="-715971" y="3091054"/>
                  <a:ext cx="73692" cy="134289"/>
                </a:xfrm>
                <a:custGeom>
                  <a:avLst/>
                  <a:gdLst>
                    <a:gd name="connsiteX0" fmla="*/ 34448 w 73692"/>
                    <a:gd name="connsiteY0" fmla="*/ 0 h 134289"/>
                    <a:gd name="connsiteX1" fmla="*/ 37427 w 73692"/>
                    <a:gd name="connsiteY1" fmla="*/ 0 h 134289"/>
                    <a:gd name="connsiteX2" fmla="*/ 73692 w 73692"/>
                    <a:gd name="connsiteY2" fmla="*/ 68852 h 134289"/>
                    <a:gd name="connsiteX3" fmla="*/ 56906 w 73692"/>
                    <a:gd name="connsiteY3" fmla="*/ 134289 h 134289"/>
                    <a:gd name="connsiteX4" fmla="*/ 0 w 73692"/>
                    <a:gd name="connsiteY4" fmla="*/ 134289 h 134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692" h="134289">
                      <a:moveTo>
                        <a:pt x="34448" y="0"/>
                      </a:moveTo>
                      <a:lnTo>
                        <a:pt x="37427" y="0"/>
                      </a:lnTo>
                      <a:lnTo>
                        <a:pt x="73692" y="68852"/>
                      </a:lnTo>
                      <a:lnTo>
                        <a:pt x="56906" y="134289"/>
                      </a:lnTo>
                      <a:lnTo>
                        <a:pt x="0" y="134289"/>
                      </a:lnTo>
                      <a:close/>
                    </a:path>
                  </a:pathLst>
                </a:custGeom>
                <a:solidFill>
                  <a:srgbClr val="81818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1CFEF69B-BA49-403A-A9CB-009D66A1D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3528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36FD1708-E44E-475E-BAA8-D7F55256EDAC}"/>
                </a:ext>
              </a:extLst>
            </p:cNvPr>
            <p:cNvSpPr/>
            <p:nvPr userDrawn="1"/>
          </p:nvSpPr>
          <p:spPr>
            <a:xfrm>
              <a:off x="-3423240" y="483906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84279EB4-D0B0-42AA-883E-4FA647CC60F2}"/>
                </a:ext>
              </a:extLst>
            </p:cNvPr>
            <p:cNvSpPr/>
            <p:nvPr userDrawn="1"/>
          </p:nvSpPr>
          <p:spPr>
            <a:xfrm>
              <a:off x="-3057558" y="4905128"/>
              <a:ext cx="2817996" cy="78074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de rechthoek aan en gebruik de sneltoets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Ctrl + K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een hyperlink toe te voegen. Klik aan de linker kant van het venster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‘Plaats in dit document’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selecteer in de lijst de juiste dia.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7C8D77E9-56E9-4E56-AD11-FF9B37DC9198}"/>
                </a:ext>
              </a:extLst>
            </p:cNvPr>
            <p:cNvSpPr/>
            <p:nvPr userDrawn="1"/>
          </p:nvSpPr>
          <p:spPr>
            <a:xfrm>
              <a:off x="-3423240" y="620825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29C411EB-78AE-47A1-AEED-BBC343A80122}"/>
                </a:ext>
              </a:extLst>
            </p:cNvPr>
            <p:cNvSpPr/>
            <p:nvPr userDrawn="1"/>
          </p:nvSpPr>
          <p:spPr>
            <a:xfrm>
              <a:off x="-3057558" y="6274316"/>
              <a:ext cx="2817996" cy="4646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Kopieer de rechthoek op andere menuknoppen en pas de hyperlinks aan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herhalen.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07F65A18-30AD-421D-A06D-4628EE41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84805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D0A2062-4292-406A-AD86-0401440056FD}"/>
                </a:ext>
              </a:extLst>
            </p:cNvPr>
            <p:cNvGrpSpPr/>
            <p:nvPr userDrawn="1"/>
          </p:nvGrpSpPr>
          <p:grpSpPr>
            <a:xfrm>
              <a:off x="-3059446" y="4284710"/>
              <a:ext cx="2765843" cy="337337"/>
              <a:chOff x="5114260" y="1150425"/>
              <a:chExt cx="2545193" cy="310425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C3A657A0-C50E-46EF-B292-AA0457D53A31}"/>
                  </a:ext>
                </a:extLst>
              </p:cNvPr>
              <p:cNvSpPr/>
              <p:nvPr userDrawn="1"/>
            </p:nvSpPr>
            <p:spPr>
              <a:xfrm>
                <a:off x="5114260" y="1150425"/>
                <a:ext cx="2545193" cy="310425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A22E2994-DE57-4476-9083-76B35D937620}"/>
                  </a:ext>
                </a:extLst>
              </p:cNvPr>
              <p:cNvSpPr txBox="1"/>
              <p:nvPr userDrawn="1"/>
            </p:nvSpPr>
            <p:spPr>
              <a:xfrm>
                <a:off x="5129419" y="1227111"/>
                <a:ext cx="1156604" cy="18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Door</a:t>
                </a:r>
                <a:r>
                  <a:rPr lang="nl-NL" sz="800" b="0" u="sng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z</a:t>
                </a: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ichtigheid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2989C6F1-5BE8-4C8F-825B-D61B0164AC2E}"/>
                  </a:ext>
                </a:extLst>
              </p:cNvPr>
              <p:cNvSpPr/>
              <p:nvPr userDrawn="1"/>
            </p:nvSpPr>
            <p:spPr>
              <a:xfrm>
                <a:off x="6929354" y="1274066"/>
                <a:ext cx="2163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4549C238-0B97-4533-85CC-23F7C237B7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49103" y="1316473"/>
                <a:ext cx="88332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E596811-9B86-46AF-A4BF-252E368D61C8}"/>
                  </a:ext>
                </a:extLst>
              </p:cNvPr>
              <p:cNvSpPr/>
              <p:nvPr userDrawn="1"/>
            </p:nvSpPr>
            <p:spPr>
              <a:xfrm>
                <a:off x="7020991" y="1228060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100%</a:t>
                </a:r>
              </a:p>
            </p:txBody>
          </p:sp>
          <p:sp>
            <p:nvSpPr>
              <p:cNvPr id="140" name="Gelijkbenige driehoek 139">
                <a:extLst>
                  <a:ext uri="{FF2B5EF4-FFF2-40B4-BE49-F238E27FC236}">
                    <a16:creationId xmlns:a16="http://schemas.microsoft.com/office/drawing/2014/main" id="{2A8BCD35-7A80-47A9-A2EC-98A04A60D13F}"/>
                  </a:ext>
                </a:extLst>
              </p:cNvPr>
              <p:cNvSpPr/>
              <p:nvPr userDrawn="1"/>
            </p:nvSpPr>
            <p:spPr>
              <a:xfrm>
                <a:off x="7508703" y="1252854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FC2782A9-8238-4AF5-BE9D-D68E20DA0D58}"/>
                  </a:ext>
                </a:extLst>
              </p:cNvPr>
              <p:cNvSpPr/>
              <p:nvPr userDrawn="1"/>
            </p:nvSpPr>
            <p:spPr>
              <a:xfrm flipV="1">
                <a:off x="7508703" y="1330136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165D-51C1-4FD4-8F11-26AC445F2B8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100%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2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5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9796" y="-1"/>
            <a:ext cx="4152203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8" y="648000"/>
            <a:ext cx="667665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5954-FEE1-4804-AB1C-D62B52369518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15% 1x 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85" name="GRID" hidden="1">
            <a:extLst>
              <a:ext uri="{FF2B5EF4-FFF2-40B4-BE49-F238E27FC236}">
                <a16:creationId xmlns:a16="http://schemas.microsoft.com/office/drawing/2014/main" id="{71B0EB10-7061-4968-BE04-3B9327341709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494712B-243C-402C-889E-4A178758B0D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43D84D20-FF1B-4E2E-9F3D-C9683442F95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89EB498-C915-47D7-8AFA-3EF2BD1C290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B7E63770-858A-4DE0-A937-88362E0B0A83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0124C19-19B7-47AB-ACE4-D47509CA9456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3D70EA91-19DF-4F46-B458-E46675024BE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656580F-0EDA-485D-BFFF-8D35FEB9B25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57F5095C-299A-4082-888D-E46DA7B537F0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D075218-7AF6-48C0-80E8-7BC7ED4F398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B338326-B4D2-426E-A967-1B9BC58F8411}"/>
                </a:ext>
              </a:extLst>
            </p:cNvPr>
            <p:cNvSpPr/>
            <p:nvPr userDrawn="1"/>
          </p:nvSpPr>
          <p:spPr>
            <a:xfrm>
              <a:off x="7360951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6163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4427" y="-2"/>
            <a:ext cx="4597572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8" y="648000"/>
            <a:ext cx="6226127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6246902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15406-DFB8-4B3E-B5BE-CD132F3F9465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6910427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7C1A9EB-3FF9-415E-9BE0-4B72FAC16580}"/>
              </a:ext>
            </a:extLst>
          </p:cNvPr>
          <p:cNvGrpSpPr/>
          <p:nvPr userDrawn="1"/>
        </p:nvGrpSpPr>
        <p:grpSpPr>
          <a:xfrm>
            <a:off x="-1" y="-420043"/>
            <a:ext cx="1945760" cy="280220"/>
            <a:chOff x="-1" y="-420043"/>
            <a:chExt cx="1945760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2C57C72C-F229-436D-8A95-7D218EA234D3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4575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Beeld 75%/25%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B059FBFB-6962-47CC-80BD-2476FD4A9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25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DC46445-867C-47E0-BAAE-F2B541827ACA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2C13B3F-DB89-4B5E-AFFB-4EB6C6D4E6AA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8508FF9-8D72-4BF6-9802-91F2F7DACD7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C6B95F7D-D79F-4E94-8813-8D220FB617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4708986-C9D6-4136-8816-37A053EA078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13CBD02A-367F-4FCD-A2E0-09D73D823A00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F38C14F2-775C-4C15-B38A-923F278E379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27E89699-FF7D-4A81-B4EE-B610E836111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E2C724B-342C-49A3-893C-F7C6C1BDDBD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ED5013A5-E895-463F-AFD2-1FC79EC7BEEA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BCADC839-3667-4110-9456-44815AF7932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002AD4E1-1762-4B3C-9728-3FCCBE58F0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2BEECD35-19A3-4EB9-BCA1-E4CB0565AA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86379B7B-EB8B-46D6-B0CB-2480BF4E42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AAB74C5-8C3E-439C-9FCE-7D71063658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F216D202-F886-415B-B637-77ACA6B0BA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843F5730-85B9-4395-8777-94AE0824AFEC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EC3B37DD-CA7D-4797-AB10-5C6FF51E95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7BDD58C1-5539-4523-B8E2-4641A67D877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E4D4EE71-9E16-499B-8AEF-E87919C6A8D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0616192-E707-4BD2-8DF2-A648C287D19D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B2CF13F2-706E-450A-9A90-1009916C50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CBF0FA9A-4FD0-479E-B2A3-A5E141D689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13F69C6E-44D2-40EB-81AC-947967444B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D51B801F-75F4-40B7-B986-D6B611E88A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C1519954-4668-4851-996F-CB4BDC0105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108C78B5-9DFA-4977-BE44-15BEA1AE229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AB8CDF35-D406-407A-9B39-E378E47DE5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BDBD7CBF-38C8-406F-B8CE-2761246B963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9F0B5517-8B5F-4DC8-92A6-31C50898F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1E198CE7-9431-4B3A-8A03-BF9C905E6B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00E74E4-B353-48A6-847C-C7330C332CE4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EDE11F69-B50A-4792-A437-C8FDD9B66524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65D7531F-5159-450E-9A80-83B13E29F1D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570A079F-C0EE-4155-ACA1-CA19C6003D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243B5A50-BF7C-4E77-9D50-F1E251AB3DE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CEDECD1F-5E7B-48D0-86C0-643F398859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AADC3789-D3C6-4497-B3E9-55E8BA0C214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1F76EB55-BE66-4514-A0D5-68B6E4EC29F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CCA678E-C68A-42E6-BF81-12DE24232AD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AC84735E-B5D4-4895-ABA1-46A8621438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1CF57FC0-1B93-4481-B656-596D1493E3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1716A71F-42D2-4A9B-B902-1EA5BB2DB64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C5E73744-83AA-4178-B6E1-E90B6F40237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081FE28-B4E9-4A86-A068-9032DB9BDC5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EE2E5381-69F7-4AF4-A2AB-08DC64FE721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467E3409-8420-454A-B8B5-73F70B74EA7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CCC14EE6-9695-4AE2-B535-AEB0E8888C6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F924AEC5-E703-464D-B7B9-CFA9FEC9DB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73126A8-7D26-4F6E-8F81-A156D833C4F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21877B5A-69E1-46BC-B03F-B3424699AC6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B9A5861-C0DA-4C4A-AAE8-1731FA031D3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0D082EDE-B646-4449-8FB3-F7F9E387FAD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15262D87-B6CE-4C7F-BD6D-6C2F810E909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7FC253D8-D76F-40C6-9F76-0909C26C981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5A09B325-1481-42D9-9FD9-FEB3A6624B2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F99A6920-1E33-4B68-84ED-DE7EA72C95C2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9A2D83FE-4768-4C9B-B93E-C86FCA2FCC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0845E33-EE71-4B56-8F03-35C1551C2B4A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7EBD7AAC-CF41-41EF-B6E7-86DFD16E3EC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3842AB9F-2764-4711-A08B-30FE89497DF0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42E10853-F732-4571-A9B3-5F2EE0DF9F8B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179766C-E34E-4962-A096-4D44CBBBA76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5EF8D69D-1926-46F3-879D-4D23807FF5D1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6ACA7FF5-B1BF-460D-8CFC-BD1DE5037C95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652914B-B8B5-43C6-B1D6-BAC271B59C0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A65FB07-FBF3-4BD0-B068-3CEF7E05F98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4626A9FE-738A-4E0E-954A-4F6E64614A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EBC94107-CDFE-47EB-9D84-97407D7252EF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6119BEFC-DA3B-4542-9AD1-063E42CC86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42106E85-F3C8-4D83-A187-6F2E418A857C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A6B9F251-96A0-4BF0-A858-698FED58B5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95F23DD-1CDA-4B76-8A20-89109417193E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B07C4C67-69A4-40EE-BE76-3C7C80BB96B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BE8C1014-2C57-45C0-83C7-961330870D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F5B25E6-D067-47C7-B107-A2482E47478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2757A9C6-FC68-4068-802C-0CDEF11D13CC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B727AFC1-8097-46EA-966B-320265C40B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96984F2-C7A1-45C3-8F93-8EC5463BA93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25A2A5AF-A912-4F1D-AC7E-D7AE8FF314D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DE4DD8E8-CCE0-48D2-8910-BE875321793B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B882F073-36D5-4561-9245-A027700595FC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4CD1DA21-43E4-477E-BC2F-36D36B3E81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D65B3077-752E-4D4B-BC22-19686BD3A3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2FC6AF07-1CA3-4A83-8B48-E8341881FCB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D61152C-CE41-4FEB-A3D6-E0CB55751E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77F1307C-B2E9-44CA-A21A-BD1C0DACFA5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F5CEEE24-E519-47FB-BBC1-0C4F5DA97D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992FF0C-F557-4012-8A87-27938DC71142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5A64B4AE-BB00-4864-9E87-5A54724F13BF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FCCB548F-4BEF-4C0F-A1CA-2181073D89C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BC5647CC-5238-4311-B3CA-9781B009EB3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7CE0D702-A50F-4C5E-BB2D-4AE722CB2838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912EC06-BE34-4AA5-A8B6-DA52FDF3C4B7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CEEA28B3-BEF4-4A54-8271-200E4E16D25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1FE7844C-1F28-489C-A976-87AE6BBE834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ED674E53-8417-45C4-8D5A-59ECFBDA373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E4888CC-842B-4F78-AD8B-EADB88F14D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D41CD771-7BB6-49F3-9D6B-6FB2E9CEFE3B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9C864413-95A9-41AE-A1BE-8498B03D4F99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8CDBEC6A-5F32-456C-830A-CA6E9867E45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0F3DBC74-661F-4629-933F-1E63256590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2474036D-0EB8-48B5-8ADA-AA25EFD449EA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0C67A75C-7514-41DF-A2EE-5EFBAC71CD11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278D4C7E-B3FD-4B57-A16C-DA1A32880C0D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5B443E6A-7472-49D2-9124-EF5D381F7815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B5E21BB-27F4-4934-A071-3C72EF202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2C4356C5-FAA1-42BB-8A87-4274C94BFF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F970ED98-252A-4117-AFEA-7BB7C57F63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22C99C42-D342-4539-A7E9-019CC73BF1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794F2FB6-BBA1-4E2F-BF80-8FC55E7DF0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613600A2-2C30-405B-A43E-3D70F493DB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70CC25B1-0A68-4108-AA8F-C55C1E670239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9FCDE514-599C-4B18-9104-35E1AB1139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5FE4CA26-9B5C-411C-B253-FC03FBD22C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18A2E12F-75CD-44FD-B971-03B4FC98F5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4F293BCB-C1BF-4EF8-BF20-D7C42262A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E4E90F08-9DCE-427E-9B6B-1C89166D12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EAC2FDED-F7B7-49AD-8C41-287525712B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69DEB28E-8217-47D3-ACB0-0366C382845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6A586A19-61BE-46C4-B4A9-0BE809F2F921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5EE1BBF0-8399-4C31-B416-9F3A8CC9CB3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56BFAD9E-0177-4C13-B6E1-AC88073A6A04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CCBCFD97-6112-41E1-A501-7CB94023D60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DFF2D43-B891-4DC2-94FE-2F0DCEB1EFAB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EBE08543-F7BC-4D04-8488-91509F4A93D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FDC4392D-4C78-4F7C-9A03-654B46AE5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F995DF96-1D9C-4855-92E9-653FF7905D5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78616D17-1C03-45DB-AC00-B46387CE180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A0A78FC-6695-4009-BAEB-1C9B2F7818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DA1E438-ED31-48D7-8FC0-2966E2F14894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DE5F4A6-9E71-4DE1-929A-803E43405F7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CA175B64-FB49-4EE2-89A8-227B5FCC78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2F2004B4-526C-4563-B1F3-0FFC417FCABB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FCD7ED1A-A396-4F3A-8A06-F324ECE4A1A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032A163D-2131-4276-A713-E34C0AE22DA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3175398D-0D75-47FC-8CAC-A8B7C752D938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FDDA9ED8-17B1-4109-A350-60E3773B7982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08876909-C848-4218-BD93-B2FB6584047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9FE035F9-5643-422C-A36B-464A85827A5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90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7832" y="-2"/>
            <a:ext cx="5774167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5066381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BF42B-07FD-43DB-9FD0-753792D2652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573383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-1" y="-420043"/>
            <a:ext cx="1945760" cy="280220"/>
            <a:chOff x="-1" y="-420043"/>
            <a:chExt cx="1945760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4575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Beeld 50%/50%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25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89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8206" y="-2"/>
            <a:ext cx="6593793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4232183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4246305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559C-2A3D-4461-AA51-F81F93E9518A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4914207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B1BB445-16E2-46B2-A5FB-A9BC5AB0F1D2}"/>
              </a:ext>
            </a:extLst>
          </p:cNvPr>
          <p:cNvGrpSpPr/>
          <p:nvPr userDrawn="1"/>
        </p:nvGrpSpPr>
        <p:grpSpPr>
          <a:xfrm>
            <a:off x="-1" y="-420043"/>
            <a:ext cx="1945760" cy="280220"/>
            <a:chOff x="-1" y="-420043"/>
            <a:chExt cx="1945760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B29F5FA6-9092-4C96-B7EC-B0EBF10AF09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4575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Beeld 25%/75%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E603D772-9546-4E2E-A7E1-2DF961D99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25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10C7B5F1-C777-4202-8711-44357B4AB36A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E6EF075-4626-4046-9802-BFBBCB4CBBB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8BA1CEC-2B07-4348-A6E4-8BB95AB6B65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A070BD6F-4B71-42F5-B40A-5861F427C7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90CAC0A-E204-4136-8366-79873BEA7C3C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481F5514-4D01-4418-BFF5-5CEBC0F44A23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86384BF9-5FDA-498D-9280-0F6EC42D0A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B1FE2B93-2C07-4A1A-BF9E-F3591DED38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BB3B9D44-125C-4796-BF33-F34C9448375F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AF03DFFA-7091-40DB-B299-E7446FAC1BC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20BE3516-709A-493D-B86E-6E330EC59B2F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94F3AD5-4E82-4384-BCE4-B64529C24A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751118A8-170D-453B-9B6A-97F207B9AE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3C1F6D39-06D1-4E4F-AE05-19EAA606AB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68835122-1E42-4B83-A51D-24FCB81863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FCD99C09-91A4-4818-BBD2-824AA9D0A8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FA830128-4FEB-445D-A62A-D91BD75B5EB0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4FAD1055-6856-4531-81B6-965FB72804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9A3E8D54-12CE-47F7-BCB2-6B08FE47314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9108F9AA-B16B-4D28-AD37-9709B55088D3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CA7E9B2A-0903-484D-AD7F-15A704F426D5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A19317C9-6F58-4BF4-9BE8-7C30255146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53EBA8FF-F51B-44CE-841F-08B018F0B2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A9AA678B-C36A-4385-8F48-18EF991E7B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82BB98C8-59A7-46F4-99B9-1CFB00968D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6C6C0FEF-A733-4FC0-90A7-665C6B0759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F1DBCB5-EAD0-434C-A9EB-38EB4807A93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73123AFF-C8B1-4350-B0C5-C63751BFEB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664B5D96-189C-42E3-A655-34EBE63BF2A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0491679F-2386-4851-97AE-424CF3FEFB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633F6BE6-7A52-4D28-9DE9-007B608142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789EC9-1974-412B-87CD-A1F9056359F3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85DD9D00-0DF4-4489-AE64-A9D376926D2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0BE8C9C0-4FBC-461A-BD43-78946B5921BC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744B95A1-028F-4382-9959-A65D9362F9F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C36F027E-609F-492F-9D07-DC2CD9F547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6018CF68-38FF-4FA9-BF90-249A24BA2D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598CD19-E386-4DEC-9D99-8EF17D1F1F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B5F1AC01-6CB2-49CF-A2C5-1A929282446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6D9ABC75-2D58-4021-AEC1-AED738ECAB3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DFAD7C79-22D8-43ED-996D-FC12393CBAA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C57CC6EC-326F-4111-BF3B-7FA64C982B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7B3868A4-0D4A-4DCB-A14F-3DD7F13DC97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5C22944-3786-4400-89C3-0BCDC6B0626F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85AF39D8-E235-4CF9-B6CE-2001352A8655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9FCE5D5-8DDA-41B7-ABC7-1DB4D4E579F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CB6D2391-D4AA-4626-8B18-1C242D1E9B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22F4291C-06BD-4F47-9B9E-CBED8755B06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31D27F2F-5E7D-4F12-B4EC-D39E9920CA3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C14D094E-AD9B-44F1-8118-7962923768F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66D6BDC3-FE51-41C3-8826-3E5BD5F288D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72F22B1C-E0DA-4AF7-994F-7094B9BE2C5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3E8A8F2D-EA01-4224-AD82-CEAF77E4CB9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7E4A0C05-4669-4D37-BB92-CCA92408C9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05A102C4-7278-44B2-9CAA-F2D3E4062DC7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7936835-8239-4A39-BA86-CF4D02BAEB2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F599FA7A-7F9C-4800-9922-24893D68115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6AB77F24-782F-49B8-ACE1-14219C8B2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BA0FED62-E2CF-4787-94CA-73B8E5B9037A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145F5B38-7C81-4F99-8393-F7F8264C9E1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A3321EE-23F3-43C8-8DF3-86D6015B8A7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A7EEA62E-3CAD-43F0-8182-10309BF9C77C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EDC22622-933F-4C69-990E-799AC3D36857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E6ADE51A-0333-4840-992F-E6CD542483A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83BBF56E-46F0-4FA8-BE9A-A5D10D993445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AE831893-CC5D-4EEE-9762-05ABBB93391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AE31BF59-F8E9-428A-A5A3-05F56A14459C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404CC05A-DF74-472C-95FA-7891EADA78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4F639828-2F70-449D-8647-ABE427B87DBF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78D2A029-45A0-4692-A1E3-ECEA67223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AEB1376B-AA58-41FB-9EA2-C7E1BFA7D99A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181DEA15-9461-4087-8776-D093C42AC8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09CCC14B-4EFD-4EEB-A087-D002CCCCC3C8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A46D1905-7A5A-41AE-9A8A-9C5152BE0B3B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8135024-0B64-4329-A0F8-D3D9D201F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756983" y="3214802"/>
              <a:ext cx="1559819" cy="902337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4D880360-3A9F-4988-BC9A-D58DFC3CFD36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6A77893-B7CC-40D2-825C-6E37DDB841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16B601F5-5D7A-4C7F-8B7D-9C8508AD92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ABB8D400-3621-437F-A963-825EFC8F83E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45251B9-C67C-4616-91CF-771C82C66F1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EDC9F55B-F9A2-40FA-B98C-2E5F17BC3663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24FE29F4-34AC-41AA-85E0-966469A4A9C3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7F671F99-CE0B-4117-A492-D96DC4E0DF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7785CDBB-53FF-4DAB-9CD7-59DC302BB97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AEDD6289-72AD-4897-A9F2-39F2C82E540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711B2402-C58C-43E0-A379-A142F0E80E5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D9A2C36A-9A34-44FE-BFD5-4B99DFBB966F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DA32FBC4-627F-4574-9404-7C20D21F35AF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2056871-CB2B-4680-82F9-ABACA6EC9F8D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5C039498-5EEE-4945-9823-B4C734A65AA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14EBF2DC-7B3A-42D8-A8B0-0EE1DF0891BD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7724DA57-6627-42D5-8586-2131C16A3B60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881369F9-587C-475A-827D-81AD400F897E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3C87D35F-2542-4678-AD92-F51861D36890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F5F0B805-7861-47AD-8974-6CDE16FD40F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7357C5BC-49E8-417C-9960-55B060EB432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BE88FF24-68F7-4A6F-9C62-260C1F7D95C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3C93387F-0A1C-459C-AB44-3C81D20BF9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80E629A0-0BE1-4E5F-9527-F9B501314754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AF0E795E-DB4B-4491-80F6-C33D20407935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6CBECBBE-9D04-4EF3-902D-8110DCF08D0F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311AE55D-42FE-4C9C-A175-02BA9E324D5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F0979587-1666-4393-A0A0-EE4901E8C5CB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9155BDE5-19E0-4667-A976-7B5697A395D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7E384811-01C6-4DFA-9C0C-F5F39CE9223E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FA3632D-8C7E-4BF1-AEEC-660692A811F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66B0084A-A420-4DC4-BCA4-1050756F0D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71A7C32E-0F49-46FB-B4F9-6C5563282C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88FD714C-0548-4F65-B139-67CE63F100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9714901E-755A-4321-94A9-FD3B26195A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A39CA8D3-2092-470B-B6CD-F5C4BF2031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466798B-BE4F-4891-9F36-AED2492CDC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09574F5D-D993-42F6-A66E-10B1B1DE9DC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839BEDD9-80BF-42A0-9D92-C419B50069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2E27118B-F397-4CBD-85FD-2E2207BD43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1AEBEE87-C893-46CD-BB73-17E090BD016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02DA4C25-95DF-4B06-B2F5-7C7A117B5C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16297821-FDAF-40BF-8046-FDD9B2C350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122FDF72-1E36-4F58-9CAA-9D2F00ACA6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599146AA-49F7-4407-91FA-060ED494DE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10407446-8166-4AAA-A4EF-ADDF5B80FB6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DACDA591-061D-4BA7-8BCB-7E44EE898DFD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2D4210DA-B2D8-4CD6-8B2A-AA1EFEF7804E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3DFC9E84-6EA7-41E4-9288-D8583B743A8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ADEB09F4-0957-4B12-8474-87A60CE3C4BF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0B6C4077-2EA6-495D-8530-F7BC6DCF816E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57D05C0-F0D9-4DD5-9E26-0E1449303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082FC8A2-1A77-462C-A957-B64A1A6A6C8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A74ECD1D-55E4-4210-A462-E5E6C027B8FA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593C26A-E2DF-4C48-A11D-A56F73275C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42478FCB-4A76-460F-9E64-A144256AC715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A74E9C9D-C9CA-4A7E-B926-EF65E2E7AEF3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CC93C3F4-046A-4282-A175-2136241A1C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6AE5795A-FDE1-44F5-8D3A-0A2CC891968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8735C002-4D27-4FBF-93EB-8A18EB47A02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4B8DEEF3-7DFB-47C1-A7D3-1644E1DDA0E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3A48571D-C3EA-424D-B6E6-06B4C200DD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3AB286E-A7C8-4346-B633-828959BF28C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FD2A8E0-BD9D-450A-BAD1-CA12BFBB53F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F3070089-BEA6-40D8-B7F2-DA7F43E6651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89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80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81112" y="0"/>
            <a:ext cx="7310887" cy="685799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51281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 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5898-E5C1-4337-AB4D-DBF3A029FE5A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80% 1x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95" name="GRID" hidden="1">
            <a:extLst>
              <a:ext uri="{FF2B5EF4-FFF2-40B4-BE49-F238E27FC236}">
                <a16:creationId xmlns:a16="http://schemas.microsoft.com/office/drawing/2014/main" id="{D27778FD-9788-4A2E-9B5D-C6F82CE81A4A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FBC6E343-C77D-4B81-929D-2F9CAB49C3EB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C4D97EA-D04E-496D-8727-91344FB2950F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F9E8C47D-E2E4-48DE-A213-47D205E0AEF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802DCC0F-9BC0-4878-8BAC-4E213E94E49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C30AB6D6-33C5-404C-AD97-3A1AA0B4E3F0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3E8EC564-6E33-411B-84FB-DD34E092444C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D40B81BC-C0F2-448F-BE78-C6C2CC2585C6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5A47BA41-DB55-4A5D-9365-E7A238CCC5D4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9E240428-908F-482E-8F38-2A2E9EE045BC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21EC254-595A-4384-BF12-A797CF461F49}"/>
                </a:ext>
              </a:extLst>
            </p:cNvPr>
            <p:cNvSpPr/>
            <p:nvPr userDrawn="1"/>
          </p:nvSpPr>
          <p:spPr>
            <a:xfrm>
              <a:off x="419711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234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00" y="-2"/>
            <a:ext cx="12192299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4232183" cy="2563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5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16B6-1852-46BE-9083-619F954AC7A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4914207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B1BB445-16E2-46B2-A5FB-A9BC5AB0F1D2}"/>
              </a:ext>
            </a:extLst>
          </p:cNvPr>
          <p:cNvGrpSpPr/>
          <p:nvPr userDrawn="1"/>
        </p:nvGrpSpPr>
        <p:grpSpPr>
          <a:xfrm>
            <a:off x="-1" y="-420043"/>
            <a:ext cx="1201481" cy="280220"/>
            <a:chOff x="-1" y="-420043"/>
            <a:chExt cx="1201481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B29F5FA6-9092-4C96-B7EC-B0EBF10AF09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20148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100%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E603D772-9546-4E2E-A7E1-2DF961D99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7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254CBF0-5F4F-480A-A679-9111752D43AC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BB277B7-548E-490E-ACBA-06B25BA1A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756983" y="3220907"/>
              <a:ext cx="1559819" cy="899722"/>
            </a:xfrm>
            <a:prstGeom prst="rect">
              <a:avLst/>
            </a:prstGeom>
          </p:spPr>
        </p:pic>
        <p:grpSp>
          <p:nvGrpSpPr>
            <p:cNvPr id="26" name="Instructie">
              <a:extLst>
                <a:ext uri="{FF2B5EF4-FFF2-40B4-BE49-F238E27FC236}">
                  <a16:creationId xmlns:a16="http://schemas.microsoft.com/office/drawing/2014/main" id="{E61D0A59-75C9-4F71-9D42-004CCBFD5F6F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37" name="Meer informatie">
                <a:extLst>
                  <a:ext uri="{FF2B5EF4-FFF2-40B4-BE49-F238E27FC236}">
                    <a16:creationId xmlns:a16="http://schemas.microsoft.com/office/drawing/2014/main" id="{A9AFA9A6-A0E7-4B83-8DEA-D77BACFBF09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82" name="Freeform 101">
                  <a:extLst>
                    <a:ext uri="{FF2B5EF4-FFF2-40B4-BE49-F238E27FC236}">
                      <a16:creationId xmlns:a16="http://schemas.microsoft.com/office/drawing/2014/main" id="{BF735610-0D5F-4BD6-91FE-61408A6425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668DBF87-8081-47CF-99A8-4CE2D09E454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84" name="Rechte verbindingslijn 83">
                  <a:extLst>
                    <a:ext uri="{FF2B5EF4-FFF2-40B4-BE49-F238E27FC236}">
                      <a16:creationId xmlns:a16="http://schemas.microsoft.com/office/drawing/2014/main" id="{6E543AC2-9ADD-45C5-B4D9-073CAE473E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40BD3F7-4C9A-4F4A-8552-600D8B48A1D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04C8C1E2-8A08-4EC8-8EDC-F1EDC15C1632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BBD02275-91E2-42E6-BA2E-CFA6912A42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FF1FD52C-0888-4EE0-9443-C3FE89CBB7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78B6D0D2-5729-4FAA-91F2-98B716459B6F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3D16E310-FD57-4534-8268-581107FC84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E46E629F-6467-417B-BE7D-7DD871054132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4421459-99DF-425C-B15D-EA71DC530A3C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F094232E-E629-4150-88AA-7A26CABE12E4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3BA5D6D8-9FD9-46E3-96AA-0B4DAB80C7B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80" name="Rechte verbindingslijn 79">
                  <a:extLst>
                    <a:ext uri="{FF2B5EF4-FFF2-40B4-BE49-F238E27FC236}">
                      <a16:creationId xmlns:a16="http://schemas.microsoft.com/office/drawing/2014/main" id="{DA9A6D16-50EC-4044-AFB6-76A343CCFCA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81" name="Gelijkbenige driehoek 80">
                  <a:extLst>
                    <a:ext uri="{FF2B5EF4-FFF2-40B4-BE49-F238E27FC236}">
                      <a16:creationId xmlns:a16="http://schemas.microsoft.com/office/drawing/2014/main" id="{62FB005E-B533-4311-AD8F-30D8F50AEEC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A203769-FF26-49A1-8A49-77863F39CFB9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B18369DB-1800-484B-9AA3-C0CE007DDBD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2411C109-6930-4EF1-AB1B-2081BFDC9E6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5" name="Vrije vorm: vorm 74">
                  <a:extLst>
                    <a:ext uri="{FF2B5EF4-FFF2-40B4-BE49-F238E27FC236}">
                      <a16:creationId xmlns:a16="http://schemas.microsoft.com/office/drawing/2014/main" id="{52C7E5AC-D6BD-43E5-A44D-5E18E27CBDE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6" name="Rechthoek: afgeronde hoeken 75">
                  <a:extLst>
                    <a:ext uri="{FF2B5EF4-FFF2-40B4-BE49-F238E27FC236}">
                      <a16:creationId xmlns:a16="http://schemas.microsoft.com/office/drawing/2014/main" id="{30A07165-44B2-4EAF-BF99-5980489C545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59F39587-4044-42C3-90C9-A09020E8C3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39D754BC-F181-4F26-A2F0-86928FD07EC2}"/>
                    </a:ext>
                  </a:extLst>
                </p:cNvPr>
                <p:cNvCxnSpPr>
                  <a:cxnSpLocks/>
                  <a:stCxn id="7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140AD977-A88F-4CAC-8755-E276B8F19C2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EE2F80F-2EB4-476B-998A-517112B777B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14F9E044-94DC-4177-A993-73627BD2D7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4B815FE8-FCD7-4471-9C43-77095EB95E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3E428259-42EC-47E0-8AD8-44FA171C75CA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D95365CA-5DC2-4AA0-9D40-DE03CDA34F2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DF8E1545-0CE2-4845-BA38-00B6FD3B95D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67" name="Rechthoek: afgeronde hoeken 66">
                    <a:extLst>
                      <a:ext uri="{FF2B5EF4-FFF2-40B4-BE49-F238E27FC236}">
                        <a16:creationId xmlns:a16="http://schemas.microsoft.com/office/drawing/2014/main" id="{B04C3B56-303E-4CB8-A05B-4AA9A666F1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DBB19893-4610-4FB2-8F05-E2CC6E2D74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74EE1F3A-89EB-4B19-BB1B-FBC6023CC7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0D080CD5-D1DC-4208-9CB3-E06472FB82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EFB933F2-0BA9-4C63-B23E-96D2CEB316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C783C133-641B-423C-9F3C-405497C1C4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52662B9C-CACB-45C1-94AA-147403CE249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A2E4FE8F-B635-4238-96E4-816F26AAE4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61" name="Rechthoek: afgeronde hoeken 60">
                      <a:extLst>
                        <a:ext uri="{FF2B5EF4-FFF2-40B4-BE49-F238E27FC236}">
                          <a16:creationId xmlns:a16="http://schemas.microsoft.com/office/drawing/2014/main" id="{05276ECD-9C52-4779-B8FF-C95C32B1DF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C9B25439-2693-45C2-93AB-DBA586FBDE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B4C8D2A1-6253-44C9-ABCF-60744799C9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263CC29D-1B6C-4FA6-8B18-75AE9504F8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7E8D9AB5-301C-4092-8DBC-9848FFC44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03A7994E-E8EC-4078-BFC2-CC1191273C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60" name="Boog 59">
                    <a:extLst>
                      <a:ext uri="{FF2B5EF4-FFF2-40B4-BE49-F238E27FC236}">
                        <a16:creationId xmlns:a16="http://schemas.microsoft.com/office/drawing/2014/main" id="{AD398E9F-A5B6-49CA-830D-2E3D86B8817E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56" name="Tekstvak 55">
                  <a:extLst>
                    <a:ext uri="{FF2B5EF4-FFF2-40B4-BE49-F238E27FC236}">
                      <a16:creationId xmlns:a16="http://schemas.microsoft.com/office/drawing/2014/main" id="{E5075431-3C6A-4EFA-BD17-909861A9D616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57" name="Tekstvak 56">
                  <a:extLst>
                    <a:ext uri="{FF2B5EF4-FFF2-40B4-BE49-F238E27FC236}">
                      <a16:creationId xmlns:a16="http://schemas.microsoft.com/office/drawing/2014/main" id="{98E15361-BC3D-49B3-A206-E56C692BE65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58" name="Picture 3">
                  <a:extLst>
                    <a:ext uri="{FF2B5EF4-FFF2-40B4-BE49-F238E27FC236}">
                      <a16:creationId xmlns:a16="http://schemas.microsoft.com/office/drawing/2014/main" id="{827EC20F-3903-496D-9BF4-D22BE3543EF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85" name="Instructie">
            <a:extLst>
              <a:ext uri="{FF2B5EF4-FFF2-40B4-BE49-F238E27FC236}">
                <a16:creationId xmlns:a16="http://schemas.microsoft.com/office/drawing/2014/main" id="{55821791-3589-46B8-ACC2-405087BBE9F1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3A152A-29D4-4DD6-AA27-32FABEC1C4E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11BD6754-7699-465F-BBDA-D9CE9D3F81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BA88EFB3-AD8F-4638-BC81-67C39ED93BAB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3934F88-2130-4762-A662-0AB8B0CFC586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A6044F2A-8DA0-4C4D-9E3D-9E93F82F9F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20C709E-1CFF-4542-9128-988CC8C42249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96F1BE5A-6480-48DD-A96D-D6C4E1635612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67098CA2-4572-4AD9-B0ED-34D7174BE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FDA8CBCB-7F95-474F-AB1D-DF6BAAE99DAF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A6D77907-71FC-42A3-A0A2-7FE489E033E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7" name="Rechthoek met één afgeknipte en afgeronde hoek 47">
                  <a:extLst>
                    <a:ext uri="{FF2B5EF4-FFF2-40B4-BE49-F238E27FC236}">
                      <a16:creationId xmlns:a16="http://schemas.microsoft.com/office/drawing/2014/main" id="{7D206CDD-A97D-4220-80CC-EF802A12D03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hthoekige driehoek 97">
                  <a:extLst>
                    <a:ext uri="{FF2B5EF4-FFF2-40B4-BE49-F238E27FC236}">
                      <a16:creationId xmlns:a16="http://schemas.microsoft.com/office/drawing/2014/main" id="{0ADB3B03-6141-4253-AC33-0D22C01E71F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15A6264D-DE4B-40F3-A8DC-36E66C336730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2BBF0AA4-CC1F-4734-8B8E-B018F33C73E7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86619791-3326-42FD-A90C-42F2EA65EE3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6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zonder animat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jdelijke aanduiding voor tekst 31">
            <a:extLst>
              <a:ext uri="{FF2B5EF4-FFF2-40B4-BE49-F238E27FC236}">
                <a16:creationId xmlns:a16="http://schemas.microsoft.com/office/drawing/2014/main" id="{8E8E889B-83DE-4FC3-BAD2-4C93590543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126" y="3235571"/>
            <a:ext cx="3396271" cy="2235549"/>
          </a:xfrm>
          <a:solidFill>
            <a:schemeClr val="accent5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6" name="Tijdelijke aanduiding voor tekst 31">
            <a:extLst>
              <a:ext uri="{FF2B5EF4-FFF2-40B4-BE49-F238E27FC236}">
                <a16:creationId xmlns:a16="http://schemas.microsoft.com/office/drawing/2014/main" id="{F8374B13-A94F-42A8-961B-42E2ED1318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3615" y="3235571"/>
            <a:ext cx="3383856" cy="2235549"/>
          </a:xfrm>
          <a:solidFill>
            <a:schemeClr val="accent3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52" name="Tijdelijke aanduiding voor tekst 31">
            <a:extLst>
              <a:ext uri="{FF2B5EF4-FFF2-40B4-BE49-F238E27FC236}">
                <a16:creationId xmlns:a16="http://schemas.microsoft.com/office/drawing/2014/main" id="{A6939788-EDB1-4CB3-B6CF-54CB99983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126" y="647544"/>
            <a:ext cx="3396271" cy="2235549"/>
          </a:xfrm>
          <a:solidFill>
            <a:schemeClr val="accent2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43" name="Tijdelijke aanduiding voor tekst 31">
            <a:extLst>
              <a:ext uri="{FF2B5EF4-FFF2-40B4-BE49-F238E27FC236}">
                <a16:creationId xmlns:a16="http://schemas.microsoft.com/office/drawing/2014/main" id="{0FAD637C-7DD9-4420-8E96-DEE824C106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3615" y="647544"/>
            <a:ext cx="3383856" cy="2235549"/>
          </a:xfrm>
          <a:solidFill>
            <a:schemeClr val="accent1"/>
          </a:solidFill>
        </p:spPr>
        <p:txBody>
          <a:bodyPr lIns="162000" tIns="900000" rIns="162000" bIns="162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nl-NL" dirty="0"/>
              <a:t>Hoofdstuk 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438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</a:t>
            </a:r>
            <a:r>
              <a:rPr lang="nl-NL" dirty="0" err="1"/>
              <a:t>itel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A04A-4CB2-4F5C-AD58-791E883060E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979579" cy="280220"/>
            <a:chOff x="-1" y="-420043"/>
            <a:chExt cx="1979579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7957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Agenda (zonder animatie)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070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0" y="-14872"/>
            <a:ext cx="12192000" cy="6872872"/>
            <a:chOff x="0" y="-14872"/>
            <a:chExt cx="12192000" cy="687287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288820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6122089"/>
              <a:ext cx="12192000" cy="25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39AF813-F334-4DCF-AE0E-3C6D930EF39A}"/>
                </a:ext>
              </a:extLst>
            </p:cNvPr>
            <p:cNvSpPr/>
            <p:nvPr userDrawn="1"/>
          </p:nvSpPr>
          <p:spPr>
            <a:xfrm>
              <a:off x="1150799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BC4E496-0A74-47C2-849D-CE1D19849F4F}"/>
                </a:ext>
              </a:extLst>
            </p:cNvPr>
            <p:cNvSpPr/>
            <p:nvPr userDrawn="1"/>
          </p:nvSpPr>
          <p:spPr>
            <a:xfrm rot="5400000">
              <a:off x="4524393" y="3243734"/>
              <a:ext cx="6847468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35F6019-7F4B-47E7-BBEB-1D093C42AC47}"/>
                </a:ext>
              </a:extLst>
            </p:cNvPr>
            <p:cNvSpPr/>
            <p:nvPr userDrawn="1"/>
          </p:nvSpPr>
          <p:spPr>
            <a:xfrm rot="5400000">
              <a:off x="616647" y="3081733"/>
              <a:ext cx="6847468" cy="684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96E533-1043-4918-8751-EF53603274A2}"/>
                </a:ext>
              </a:extLst>
            </p:cNvPr>
            <p:cNvSpPr/>
            <p:nvPr userDrawn="1"/>
          </p:nvSpPr>
          <p:spPr>
            <a:xfrm>
              <a:off x="3698379" y="640633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B0E2A20-9B14-4051-9DA5-89124DB1B01E}"/>
                </a:ext>
              </a:extLst>
            </p:cNvPr>
            <p:cNvSpPr/>
            <p:nvPr userDrawn="1"/>
          </p:nvSpPr>
          <p:spPr>
            <a:xfrm>
              <a:off x="3698379" y="3232039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251CF6E-F2F6-40D1-916A-9CD80F9BDBAD}"/>
                </a:ext>
              </a:extLst>
            </p:cNvPr>
            <p:cNvSpPr/>
            <p:nvPr userDrawn="1"/>
          </p:nvSpPr>
          <p:spPr>
            <a:xfrm>
              <a:off x="4382381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5EFDF22-AA33-49EA-8C4E-E88EF03FD7E8}"/>
                </a:ext>
              </a:extLst>
            </p:cNvPr>
            <p:cNvSpPr/>
            <p:nvPr userDrawn="1"/>
          </p:nvSpPr>
          <p:spPr>
            <a:xfrm>
              <a:off x="8128127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7B6A9863-E420-47F0-9751-80A5CF0F6154}"/>
                </a:ext>
              </a:extLst>
            </p:cNvPr>
            <p:cNvSpPr/>
            <p:nvPr userDrawn="1"/>
          </p:nvSpPr>
          <p:spPr>
            <a:xfrm>
              <a:off x="7588705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453E81E-B5CE-4B62-A37F-68F180BA01D5}"/>
                </a:ext>
              </a:extLst>
            </p:cNvPr>
            <p:cNvSpPr/>
            <p:nvPr userDrawn="1"/>
          </p:nvSpPr>
          <p:spPr>
            <a:xfrm>
              <a:off x="11344397" y="-14767"/>
              <a:ext cx="180000" cy="6374089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8E617AF3-DD23-43AD-9E09-B8F17169D7DD}"/>
                </a:ext>
              </a:extLst>
            </p:cNvPr>
            <p:cNvSpPr/>
            <p:nvPr userDrawn="1"/>
          </p:nvSpPr>
          <p:spPr>
            <a:xfrm>
              <a:off x="0" y="548841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1F41FA2F-D45E-49D1-98E2-4F9E29914F5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A83E955-956D-4707-A6E3-359B90C8B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56983" y="3222985"/>
              <a:ext cx="1559819" cy="889370"/>
            </a:xfrm>
            <a:prstGeom prst="rect">
              <a:avLst/>
            </a:prstGeom>
          </p:spPr>
        </p:pic>
        <p:grpSp>
          <p:nvGrpSpPr>
            <p:cNvPr id="62" name="Instructie">
              <a:extLst>
                <a:ext uri="{FF2B5EF4-FFF2-40B4-BE49-F238E27FC236}">
                  <a16:creationId xmlns:a16="http://schemas.microsoft.com/office/drawing/2014/main" id="{288980C6-8F9F-4224-A8BE-786891CBFD41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63" name="Meer informatie">
                <a:extLst>
                  <a:ext uri="{FF2B5EF4-FFF2-40B4-BE49-F238E27FC236}">
                    <a16:creationId xmlns:a16="http://schemas.microsoft.com/office/drawing/2014/main" id="{F7487710-3F97-4A90-A7E1-8F0DE820E8F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08" name="Freeform 101">
                  <a:extLst>
                    <a:ext uri="{FF2B5EF4-FFF2-40B4-BE49-F238E27FC236}">
                      <a16:creationId xmlns:a16="http://schemas.microsoft.com/office/drawing/2014/main" id="{CCBE6CE4-E146-49C6-B7DD-E9B7ABD1B7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653526F1-7B0B-49E7-AEBC-02487F1ABDA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E876D892-19ED-4F1F-ACF9-8914EE9590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962B2967-E8D2-4102-AD37-6D050B3D08BE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2BD9EA10-359B-4964-BD94-D9C48387E7C9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4B7CBF09-1ABD-4419-8A89-45D6A7867E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149A740D-B04D-446F-A231-1319293BD3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0736599E-3EDC-4D9A-BBEE-B2F42393042D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54336355-F917-4F60-9F4B-755E5C4FC6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898789EA-8399-4F6B-B2EE-B3260B2715D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CFB77253-7CB9-4E94-8CC6-278142CEAEF2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7622A0DE-2605-4EBE-AB75-94BA22C34DFD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B7AA4138-5ED9-402E-B8A5-216D031205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06" name="Rechte verbindingslijn 105">
                  <a:extLst>
                    <a:ext uri="{FF2B5EF4-FFF2-40B4-BE49-F238E27FC236}">
                      <a16:creationId xmlns:a16="http://schemas.microsoft.com/office/drawing/2014/main" id="{71B5CCA8-EFCE-4508-9C4F-B02B865568C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7" name="Gelijkbenige driehoek 106">
                  <a:extLst>
                    <a:ext uri="{FF2B5EF4-FFF2-40B4-BE49-F238E27FC236}">
                      <a16:creationId xmlns:a16="http://schemas.microsoft.com/office/drawing/2014/main" id="{6A621A89-7DEB-4B24-ACD3-2F40D1FFF3B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2CBCF200-F17C-40DD-86C3-C6FBB31E972C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39A98F00-731E-407F-9439-5D8035C4F34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F5D2351E-F55B-4EA3-BB90-DB03B7D9C786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1" name="Vrije vorm: vorm 100">
                  <a:extLst>
                    <a:ext uri="{FF2B5EF4-FFF2-40B4-BE49-F238E27FC236}">
                      <a16:creationId xmlns:a16="http://schemas.microsoft.com/office/drawing/2014/main" id="{741A45E1-4E55-4D8B-B624-7E65D01F699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02" name="Rechthoek: afgeronde hoeken 101">
                  <a:extLst>
                    <a:ext uri="{FF2B5EF4-FFF2-40B4-BE49-F238E27FC236}">
                      <a16:creationId xmlns:a16="http://schemas.microsoft.com/office/drawing/2014/main" id="{2F9D9A41-9738-42B3-8895-313C192A3E8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3" name="Rechte verbindingslijn 102">
                  <a:extLst>
                    <a:ext uri="{FF2B5EF4-FFF2-40B4-BE49-F238E27FC236}">
                      <a16:creationId xmlns:a16="http://schemas.microsoft.com/office/drawing/2014/main" id="{A539CB90-C07E-4C18-8D12-DEE4E0DAD4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Rechte verbindingslijn 103">
                  <a:extLst>
                    <a:ext uri="{FF2B5EF4-FFF2-40B4-BE49-F238E27FC236}">
                      <a16:creationId xmlns:a16="http://schemas.microsoft.com/office/drawing/2014/main" id="{B0C2B092-3185-4DFA-AD74-141C752FBD59}"/>
                    </a:ext>
                  </a:extLst>
                </p:cNvPr>
                <p:cNvCxnSpPr>
                  <a:cxnSpLocks/>
                  <a:stCxn id="102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4" name="Ovaal 73">
                <a:extLst>
                  <a:ext uri="{FF2B5EF4-FFF2-40B4-BE49-F238E27FC236}">
                    <a16:creationId xmlns:a16="http://schemas.microsoft.com/office/drawing/2014/main" id="{FCD32272-B742-4836-9297-C5C36A21EAAA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F13F0B1D-5D94-44F5-9D60-F865DB7C39D3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27D19D4-AD30-429D-9041-2CA19C4216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2F727C9C-7377-45D9-869E-5AF428B9E7F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1F40AF9E-F53C-408D-B02D-4CBAF7FDE28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F38B9D96-1F7F-4D7B-9D5E-80F19731D360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5EF1FD9B-5372-4ACD-92C9-1848CCB58531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AEB3EA62-2961-410B-A781-F48607D94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7007FBCD-A080-4DEB-85D5-89354A6E66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DD8A94D0-8A99-4DE4-B428-2D361291F4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A409F636-09FF-4B91-9718-1872034B7C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79E0E7DE-D72C-494D-BD44-09B620BEF0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3FBCA0B4-24EE-434A-AAF8-C48F958E8D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E67ED7B6-F983-4B77-9015-2DB2112DD67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D0ABA9AB-8A9E-4CD0-9ABE-96C1E91D87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87" name="Rechthoek: afgeronde hoeken 86">
                      <a:extLst>
                        <a:ext uri="{FF2B5EF4-FFF2-40B4-BE49-F238E27FC236}">
                          <a16:creationId xmlns:a16="http://schemas.microsoft.com/office/drawing/2014/main" id="{FA6D812F-349F-42BE-99B8-EABE7DAA13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7276C059-F678-43A3-A97F-13AEC59D31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4DAC2BA9-7067-4E2E-8A09-F4A04FB610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0" name="Rechthoek 89">
                      <a:extLst>
                        <a:ext uri="{FF2B5EF4-FFF2-40B4-BE49-F238E27FC236}">
                          <a16:creationId xmlns:a16="http://schemas.microsoft.com/office/drawing/2014/main" id="{12D540E4-5615-4FC7-B86A-5DB8F3DE7B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1" name="Rechthoek 90">
                      <a:extLst>
                        <a:ext uri="{FF2B5EF4-FFF2-40B4-BE49-F238E27FC236}">
                          <a16:creationId xmlns:a16="http://schemas.microsoft.com/office/drawing/2014/main" id="{94FDBD31-243C-4708-B9FA-E89655C48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6DB25E84-EAC1-4D24-986A-F12590FF53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86" name="Boog 85">
                    <a:extLst>
                      <a:ext uri="{FF2B5EF4-FFF2-40B4-BE49-F238E27FC236}">
                        <a16:creationId xmlns:a16="http://schemas.microsoft.com/office/drawing/2014/main" id="{970F900C-1D88-47F4-A81C-5E9A7113F9A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82" name="Tekstvak 81">
                  <a:extLst>
                    <a:ext uri="{FF2B5EF4-FFF2-40B4-BE49-F238E27FC236}">
                      <a16:creationId xmlns:a16="http://schemas.microsoft.com/office/drawing/2014/main" id="{32B14C43-B82C-4E4C-A1E0-BBF25DD0389E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83" name="Tekstvak 82">
                  <a:extLst>
                    <a:ext uri="{FF2B5EF4-FFF2-40B4-BE49-F238E27FC236}">
                      <a16:creationId xmlns:a16="http://schemas.microsoft.com/office/drawing/2014/main" id="{08479861-EB6A-4F3F-AE8B-D474D149EA55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84" name="Picture 3">
                  <a:extLst>
                    <a:ext uri="{FF2B5EF4-FFF2-40B4-BE49-F238E27FC236}">
                      <a16:creationId xmlns:a16="http://schemas.microsoft.com/office/drawing/2014/main" id="{35DD4888-B42C-477F-85B2-C26463CBA82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11" name="Instructie">
            <a:extLst>
              <a:ext uri="{FF2B5EF4-FFF2-40B4-BE49-F238E27FC236}">
                <a16:creationId xmlns:a16="http://schemas.microsoft.com/office/drawing/2014/main" id="{A377E260-B442-4E98-A6D2-23A81FCDC307}"/>
              </a:ext>
            </a:extLst>
          </p:cNvPr>
          <p:cNvGrpSpPr/>
          <p:nvPr userDrawn="1"/>
        </p:nvGrpSpPr>
        <p:grpSpPr>
          <a:xfrm>
            <a:off x="-3423240" y="1434"/>
            <a:ext cx="3183678" cy="6846622"/>
            <a:chOff x="-3423240" y="1434"/>
            <a:chExt cx="3183678" cy="6846622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A2B9BE55-D7FF-45D6-8AFA-922A8246AFA8}"/>
                </a:ext>
              </a:extLst>
            </p:cNvPr>
            <p:cNvSpPr/>
            <p:nvPr userDrawn="1"/>
          </p:nvSpPr>
          <p:spPr>
            <a:xfrm>
              <a:off x="-3417579" y="143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Hyperlink aanmaken/aanpassen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FE6D3D8C-FC00-4211-B04D-34375876D2B8}"/>
                </a:ext>
              </a:extLst>
            </p:cNvPr>
            <p:cNvSpPr/>
            <p:nvPr userDrawn="1"/>
          </p:nvSpPr>
          <p:spPr>
            <a:xfrm>
              <a:off x="-3423240" y="3679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0444D02E-BEF1-4155-9EFF-092EF4565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2430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19ECD7F3-F92B-4966-9F54-AA9EB701A9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18246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D475FC8C-9BD0-483E-B26A-C67ADC5AB402}"/>
                </a:ext>
              </a:extLst>
            </p:cNvPr>
            <p:cNvSpPr/>
            <p:nvPr userDrawn="1"/>
          </p:nvSpPr>
          <p:spPr>
            <a:xfrm>
              <a:off x="-3057559" y="433986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de tab ‘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Kies de vorm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‘Rechthoek’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met de muis over de dia om de vorm te trekken.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5326A321-A4EF-4C11-BEEB-7CD5ADCCD3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10588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AE4A5C8E-1797-4E8B-9295-B4059D0302D4}"/>
                </a:ext>
              </a:extLst>
            </p:cNvPr>
            <p:cNvSpPr/>
            <p:nvPr userDrawn="1"/>
          </p:nvSpPr>
          <p:spPr>
            <a:xfrm>
              <a:off x="-3423240" y="195138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E6304A68-D085-4952-9461-BCE33DCA6762}"/>
                </a:ext>
              </a:extLst>
            </p:cNvPr>
            <p:cNvSpPr/>
            <p:nvPr userDrawn="1"/>
          </p:nvSpPr>
          <p:spPr>
            <a:xfrm>
              <a:off x="-3057559" y="2017452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het blokje over de menuknop heen en maak deze even groot als de menuknop. Klik met de rechter muisknop op de rechthoek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 opmaken’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56AC9E8B-8E3D-4862-AA48-FABF366D146B}"/>
                </a:ext>
              </a:extLst>
            </p:cNvPr>
            <p:cNvGrpSpPr/>
            <p:nvPr userDrawn="1"/>
          </p:nvGrpSpPr>
          <p:grpSpPr>
            <a:xfrm>
              <a:off x="-3033717" y="5781713"/>
              <a:ext cx="825500" cy="209550"/>
              <a:chOff x="13504624" y="2482850"/>
              <a:chExt cx="825500" cy="209550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533E9C77-33F1-42E5-8E7F-9623C036A7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D515E2D4-E65A-4E8F-9AB9-98C23C7EC9F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0" name="Gelijkbenige driehoek 169">
                <a:extLst>
                  <a:ext uri="{FF2B5EF4-FFF2-40B4-BE49-F238E27FC236}">
                    <a16:creationId xmlns:a16="http://schemas.microsoft.com/office/drawing/2014/main" id="{1F534407-3761-44E3-8946-EBEC5582238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E626697-1372-4E64-A34D-70E38CF729A2}"/>
                </a:ext>
              </a:extLst>
            </p:cNvPr>
            <p:cNvSpPr/>
            <p:nvPr userDrawn="1"/>
          </p:nvSpPr>
          <p:spPr>
            <a:xfrm>
              <a:off x="-3423240" y="365107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ECDF2A45-FDDE-40C3-922C-D56B0BC325E6}"/>
                </a:ext>
              </a:extLst>
            </p:cNvPr>
            <p:cNvSpPr/>
            <p:nvPr userDrawn="1"/>
          </p:nvSpPr>
          <p:spPr>
            <a:xfrm>
              <a:off x="-3057558" y="3717139"/>
              <a:ext cx="2817996" cy="4695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verfemmer,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‘Opvulling’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bij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‘Doorzichtigheid’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teller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100%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Nu is het blokje volledig transparant.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9671C911-8BA3-4C58-9543-AA74E51A50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473497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361F99D6-2476-4FEA-BDC3-094702511806}"/>
                </a:ext>
              </a:extLst>
            </p:cNvPr>
            <p:cNvGrpSpPr/>
            <p:nvPr userDrawn="1"/>
          </p:nvGrpSpPr>
          <p:grpSpPr>
            <a:xfrm>
              <a:off x="-2993621" y="1130861"/>
              <a:ext cx="276126" cy="284085"/>
              <a:chOff x="806580" y="907261"/>
              <a:chExt cx="421725" cy="433881"/>
            </a:xfrm>
          </p:grpSpPr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93C1DAED-7709-4C90-8F73-D4EE337961D4}"/>
                  </a:ext>
                </a:extLst>
              </p:cNvPr>
              <p:cNvSpPr/>
              <p:nvPr userDrawn="1"/>
            </p:nvSpPr>
            <p:spPr>
              <a:xfrm>
                <a:off x="961059" y="907261"/>
                <a:ext cx="267246" cy="267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04F7D2B4-A280-46CD-A422-46D71ADCF460}"/>
                  </a:ext>
                </a:extLst>
              </p:cNvPr>
              <p:cNvSpPr/>
              <p:nvPr userDrawn="1"/>
            </p:nvSpPr>
            <p:spPr>
              <a:xfrm>
                <a:off x="806580" y="968645"/>
                <a:ext cx="247157" cy="2418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7" name="Ruit 166">
                <a:extLst>
                  <a:ext uri="{FF2B5EF4-FFF2-40B4-BE49-F238E27FC236}">
                    <a16:creationId xmlns:a16="http://schemas.microsoft.com/office/drawing/2014/main" id="{56C1FDE8-9B2D-47E2-8C80-E77474DF718D}"/>
                  </a:ext>
                </a:extLst>
              </p:cNvPr>
              <p:cNvSpPr/>
              <p:nvPr userDrawn="1"/>
            </p:nvSpPr>
            <p:spPr>
              <a:xfrm>
                <a:off x="888274" y="1060969"/>
                <a:ext cx="280173" cy="280173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73AA8808-6D02-4152-AD36-9DE59519C5BB}"/>
                </a:ext>
              </a:extLst>
            </p:cNvPr>
            <p:cNvSpPr/>
            <p:nvPr userDrawn="1"/>
          </p:nvSpPr>
          <p:spPr>
            <a:xfrm>
              <a:off x="-3052944" y="1435429"/>
              <a:ext cx="394772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Vormen</a:t>
              </a:r>
            </a:p>
          </p:txBody>
        </p:sp>
        <p:sp>
          <p:nvSpPr>
            <p:cNvPr id="126" name="Gelijkbenige driehoek 125">
              <a:extLst>
                <a:ext uri="{FF2B5EF4-FFF2-40B4-BE49-F238E27FC236}">
                  <a16:creationId xmlns:a16="http://schemas.microsoft.com/office/drawing/2014/main" id="{906CD788-D629-401B-B7DA-75C492721C9C}"/>
                </a:ext>
              </a:extLst>
            </p:cNvPr>
            <p:cNvSpPr/>
            <p:nvPr userDrawn="1"/>
          </p:nvSpPr>
          <p:spPr>
            <a:xfrm rot="10800000">
              <a:off x="-2898991" y="1648817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CF70EF10-9C04-4C5C-B404-7967782FAEC0}"/>
                </a:ext>
              </a:extLst>
            </p:cNvPr>
            <p:cNvGrpSpPr/>
            <p:nvPr userDrawn="1"/>
          </p:nvGrpSpPr>
          <p:grpSpPr>
            <a:xfrm>
              <a:off x="-3057559" y="2743413"/>
              <a:ext cx="1470561" cy="678267"/>
              <a:chOff x="-3057559" y="2743413"/>
              <a:chExt cx="1470561" cy="678267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AC1619A3-8106-478B-BE38-2CCE18910C62}"/>
                  </a:ext>
                </a:extLst>
              </p:cNvPr>
              <p:cNvSpPr/>
              <p:nvPr userDrawn="1"/>
            </p:nvSpPr>
            <p:spPr>
              <a:xfrm>
                <a:off x="-3057559" y="2743413"/>
                <a:ext cx="1421640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19E98C4-7725-4ED7-9E67-AE5B0DF93E54}"/>
                  </a:ext>
                </a:extLst>
              </p:cNvPr>
              <p:cNvSpPr/>
              <p:nvPr userDrawn="1"/>
            </p:nvSpPr>
            <p:spPr>
              <a:xfrm>
                <a:off x="-3048000" y="3054802"/>
                <a:ext cx="1404937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4" name="Tekstvak 143">
                <a:extLst>
                  <a:ext uri="{FF2B5EF4-FFF2-40B4-BE49-F238E27FC236}">
                    <a16:creationId xmlns:a16="http://schemas.microsoft.com/office/drawing/2014/main" id="{32B14182-57CC-47EC-8E91-0DAB58B16362}"/>
                  </a:ext>
                </a:extLst>
              </p:cNvPr>
              <p:cNvSpPr txBox="1"/>
              <p:nvPr userDrawn="1"/>
            </p:nvSpPr>
            <p:spPr>
              <a:xfrm>
                <a:off x="-2817196" y="2782523"/>
                <a:ext cx="114793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Grootte en positie…</a:t>
                </a:r>
              </a:p>
            </p:txBody>
          </p: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AA2EFE6A-2869-4201-82B8-0A2D10A34773}"/>
                  </a:ext>
                </a:extLst>
              </p:cNvPr>
              <p:cNvSpPr txBox="1"/>
              <p:nvPr userDrawn="1"/>
            </p:nvSpPr>
            <p:spPr>
              <a:xfrm>
                <a:off x="-2830623" y="3103649"/>
                <a:ext cx="115660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Vorm opmaken…</a:t>
                </a:r>
              </a:p>
            </p:txBody>
          </p:sp>
          <p:pic>
            <p:nvPicPr>
              <p:cNvPr id="146" name="Picture 3">
                <a:extLst>
                  <a:ext uri="{FF2B5EF4-FFF2-40B4-BE49-F238E27FC236}">
                    <a16:creationId xmlns:a16="http://schemas.microsoft.com/office/drawing/2014/main" id="{9132020C-EDA6-484F-9BFB-2158C1A2F3A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0084" y="319034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41137B6-B755-465E-AB4D-02B81C16582D}"/>
                  </a:ext>
                </a:extLst>
              </p:cNvPr>
              <p:cNvGrpSpPr/>
              <p:nvPr userDrawn="1"/>
            </p:nvGrpSpPr>
            <p:grpSpPr>
              <a:xfrm>
                <a:off x="-2986080" y="2795018"/>
                <a:ext cx="171801" cy="182567"/>
                <a:chOff x="-2991459" y="2784261"/>
                <a:chExt cx="171801" cy="182567"/>
              </a:xfrm>
            </p:grpSpPr>
            <p:sp>
              <p:nvSpPr>
                <p:cNvPr id="155" name="Rechthoek: afgeronde hoeken 154">
                  <a:extLst>
                    <a:ext uri="{FF2B5EF4-FFF2-40B4-BE49-F238E27FC236}">
                      <a16:creationId xmlns:a16="http://schemas.microsoft.com/office/drawing/2014/main" id="{2B7380E6-8496-481B-8C84-080BCDEABD04}"/>
                    </a:ext>
                  </a:extLst>
                </p:cNvPr>
                <p:cNvSpPr/>
                <p:nvPr userDrawn="1"/>
              </p:nvSpPr>
              <p:spPr>
                <a:xfrm>
                  <a:off x="-2865377" y="2808915"/>
                  <a:ext cx="45719" cy="131922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E81D2814-F983-4483-A010-86ABD182AD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813530"/>
                  <a:ext cx="76560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64DA1935-BFE2-4ED9-8774-8A15D30E627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936435"/>
                  <a:ext cx="81939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58" name="Rechthoek: afgeronde hoeken 157">
                  <a:extLst>
                    <a:ext uri="{FF2B5EF4-FFF2-40B4-BE49-F238E27FC236}">
                      <a16:creationId xmlns:a16="http://schemas.microsoft.com/office/drawing/2014/main" id="{F51A3786-4A15-43A8-8D2E-F33DAFAF43F0}"/>
                    </a:ext>
                  </a:extLst>
                </p:cNvPr>
                <p:cNvSpPr/>
                <p:nvPr userDrawn="1"/>
              </p:nvSpPr>
              <p:spPr>
                <a:xfrm>
                  <a:off x="-2984327" y="2855769"/>
                  <a:ext cx="45719" cy="38214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1C173CA7-E8B8-47B3-96BB-E813588BAC89}"/>
                    </a:ext>
                  </a:extLst>
                </p:cNvPr>
                <p:cNvGrpSpPr/>
                <p:nvPr userDrawn="1"/>
              </p:nvGrpSpPr>
              <p:grpSpPr>
                <a:xfrm rot="5400000">
                  <a:off x="-2990086" y="2782888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8022F345-B8D8-4636-B8AC-217DFB2F77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Pijl: punthaak 163">
                    <a:extLst>
                      <a:ext uri="{FF2B5EF4-FFF2-40B4-BE49-F238E27FC236}">
                        <a16:creationId xmlns:a16="http://schemas.microsoft.com/office/drawing/2014/main" id="{922491D0-F170-4DC4-A5C9-7AC64F21F90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D85B2C06-035B-4D46-9F16-5BFF93FAF278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990086" y="2908227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61" name="Rechthoek 160">
                    <a:extLst>
                      <a:ext uri="{FF2B5EF4-FFF2-40B4-BE49-F238E27FC236}">
                        <a16:creationId xmlns:a16="http://schemas.microsoft.com/office/drawing/2014/main" id="{A656531E-7E60-4B35-8117-1659FB6414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2" name="Pijl: punthaak 161">
                    <a:extLst>
                      <a:ext uri="{FF2B5EF4-FFF2-40B4-BE49-F238E27FC236}">
                        <a16:creationId xmlns:a16="http://schemas.microsoft.com/office/drawing/2014/main" id="{C0CBFF33-9B3D-4FD3-ADEA-A60D2C65ECA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1A994EB9-26E9-4ED9-8AF8-3519DB817B70}"/>
                  </a:ext>
                </a:extLst>
              </p:cNvPr>
              <p:cNvGrpSpPr/>
              <p:nvPr userDrawn="1"/>
            </p:nvGrpSpPr>
            <p:grpSpPr>
              <a:xfrm>
                <a:off x="-2983875" y="3094353"/>
                <a:ext cx="179696" cy="192086"/>
                <a:chOff x="-899320" y="3037554"/>
                <a:chExt cx="257041" cy="274768"/>
              </a:xfrm>
            </p:grpSpPr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39A0464E-D38D-4C15-922F-24CDC7FDBB45}"/>
                    </a:ext>
                  </a:extLst>
                </p:cNvPr>
                <p:cNvGrpSpPr/>
                <p:nvPr userDrawn="1"/>
              </p:nvGrpSpPr>
              <p:grpSpPr>
                <a:xfrm>
                  <a:off x="-899320" y="3037554"/>
                  <a:ext cx="175977" cy="165227"/>
                  <a:chOff x="-899320" y="3037554"/>
                  <a:chExt cx="175977" cy="165227"/>
                </a:xfrm>
              </p:grpSpPr>
              <p:sp>
                <p:nvSpPr>
                  <p:cNvPr id="152" name="Vrije vorm: vorm 151">
                    <a:extLst>
                      <a:ext uri="{FF2B5EF4-FFF2-40B4-BE49-F238E27FC236}">
                        <a16:creationId xmlns:a16="http://schemas.microsoft.com/office/drawing/2014/main" id="{0623D83E-0208-4DF4-ACF4-7A80C4CDE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3" name="Rechthoek: afgeronde hoeken 152">
                    <a:extLst>
                      <a:ext uri="{FF2B5EF4-FFF2-40B4-BE49-F238E27FC236}">
                        <a16:creationId xmlns:a16="http://schemas.microsoft.com/office/drawing/2014/main" id="{7DB6F298-9F35-47D5-BBF6-9B8AC31C0E39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Vrije vorm: vorm 153">
                    <a:extLst>
                      <a:ext uri="{FF2B5EF4-FFF2-40B4-BE49-F238E27FC236}">
                        <a16:creationId xmlns:a16="http://schemas.microsoft.com/office/drawing/2014/main" id="{6F230905-78F8-4DCE-930F-2166CE6CAC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19E1226B-3E0C-4F59-BB80-272C2E033C78}"/>
                    </a:ext>
                  </a:extLst>
                </p:cNvPr>
                <p:cNvSpPr/>
                <p:nvPr userDrawn="1"/>
              </p:nvSpPr>
              <p:spPr>
                <a:xfrm>
                  <a:off x="-862013" y="3217002"/>
                  <a:ext cx="147113" cy="95320"/>
                </a:xfrm>
                <a:custGeom>
                  <a:avLst/>
                  <a:gdLst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107157 w 142875"/>
                    <a:gd name="connsiteY5" fmla="*/ 85725 h 95250"/>
                    <a:gd name="connsiteX6" fmla="*/ 85725 w 142875"/>
                    <a:gd name="connsiteY6" fmla="*/ 95250 h 95250"/>
                    <a:gd name="connsiteX7" fmla="*/ 0 w 142875"/>
                    <a:gd name="connsiteY7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7113"/>
                    <a:gd name="connsiteY0" fmla="*/ 92869 h 95250"/>
                    <a:gd name="connsiteX1" fmla="*/ 64294 w 147113"/>
                    <a:gd name="connsiteY1" fmla="*/ 19050 h 95250"/>
                    <a:gd name="connsiteX2" fmla="*/ 100013 w 147113"/>
                    <a:gd name="connsiteY2" fmla="*/ 0 h 95250"/>
                    <a:gd name="connsiteX3" fmla="*/ 138113 w 147113"/>
                    <a:gd name="connsiteY3" fmla="*/ 14287 h 95250"/>
                    <a:gd name="connsiteX4" fmla="*/ 142875 w 147113"/>
                    <a:gd name="connsiteY4" fmla="*/ 52387 h 95250"/>
                    <a:gd name="connsiteX5" fmla="*/ 85725 w 147113"/>
                    <a:gd name="connsiteY5" fmla="*/ 95250 h 95250"/>
                    <a:gd name="connsiteX6" fmla="*/ 0 w 147113"/>
                    <a:gd name="connsiteY6" fmla="*/ 92869 h 95250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177 w 147290"/>
                    <a:gd name="connsiteY0" fmla="*/ 92936 h 95317"/>
                    <a:gd name="connsiteX1" fmla="*/ 64471 w 147290"/>
                    <a:gd name="connsiteY1" fmla="*/ 19117 h 95317"/>
                    <a:gd name="connsiteX2" fmla="*/ 100190 w 147290"/>
                    <a:gd name="connsiteY2" fmla="*/ 67 h 95317"/>
                    <a:gd name="connsiteX3" fmla="*/ 138290 w 147290"/>
                    <a:gd name="connsiteY3" fmla="*/ 14354 h 95317"/>
                    <a:gd name="connsiteX4" fmla="*/ 143052 w 147290"/>
                    <a:gd name="connsiteY4" fmla="*/ 52454 h 95317"/>
                    <a:gd name="connsiteX5" fmla="*/ 85902 w 147290"/>
                    <a:gd name="connsiteY5" fmla="*/ 95317 h 95317"/>
                    <a:gd name="connsiteX6" fmla="*/ 177 w 147290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20"/>
                    <a:gd name="connsiteX1" fmla="*/ 64294 w 147113"/>
                    <a:gd name="connsiteY1" fmla="*/ 19117 h 95320"/>
                    <a:gd name="connsiteX2" fmla="*/ 100013 w 147113"/>
                    <a:gd name="connsiteY2" fmla="*/ 67 h 95320"/>
                    <a:gd name="connsiteX3" fmla="*/ 138113 w 147113"/>
                    <a:gd name="connsiteY3" fmla="*/ 14354 h 95320"/>
                    <a:gd name="connsiteX4" fmla="*/ 142875 w 147113"/>
                    <a:gd name="connsiteY4" fmla="*/ 52454 h 95320"/>
                    <a:gd name="connsiteX5" fmla="*/ 85725 w 147113"/>
                    <a:gd name="connsiteY5" fmla="*/ 95317 h 95320"/>
                    <a:gd name="connsiteX6" fmla="*/ 0 w 147113"/>
                    <a:gd name="connsiteY6" fmla="*/ 92936 h 9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13" h="95320">
                      <a:moveTo>
                        <a:pt x="0" y="92936"/>
                      </a:moveTo>
                      <a:cubicBezTo>
                        <a:pt x="32147" y="61186"/>
                        <a:pt x="47625" y="34595"/>
                        <a:pt x="64294" y="19117"/>
                      </a:cubicBezTo>
                      <a:cubicBezTo>
                        <a:pt x="80963" y="3639"/>
                        <a:pt x="87710" y="861"/>
                        <a:pt x="100013" y="67"/>
                      </a:cubicBezTo>
                      <a:cubicBezTo>
                        <a:pt x="112316" y="-727"/>
                        <a:pt x="130969" y="5623"/>
                        <a:pt x="138113" y="14354"/>
                      </a:cubicBezTo>
                      <a:cubicBezTo>
                        <a:pt x="145257" y="23085"/>
                        <a:pt x="151606" y="38960"/>
                        <a:pt x="142875" y="52454"/>
                      </a:cubicBezTo>
                      <a:cubicBezTo>
                        <a:pt x="134144" y="65948"/>
                        <a:pt x="114300" y="95713"/>
                        <a:pt x="85725" y="95317"/>
                      </a:cubicBezTo>
                      <a:lnTo>
                        <a:pt x="0" y="92936"/>
                      </a:lnTo>
                      <a:close/>
                    </a:path>
                  </a:pathLst>
                </a:custGeom>
                <a:gradFill>
                  <a:gsLst>
                    <a:gs pos="52000">
                      <a:schemeClr val="accent1">
                        <a:lumMod val="5000"/>
                        <a:lumOff val="95000"/>
                      </a:schemeClr>
                    </a:gs>
                    <a:gs pos="57000">
                      <a:srgbClr val="366FA8">
                        <a:lumMod val="100000"/>
                      </a:srgbClr>
                    </a:gs>
                  </a:gsLst>
                  <a:lin ang="8400000" scaled="0"/>
                </a:gradFill>
                <a:ln w="12700">
                  <a:solidFill>
                    <a:srgbClr val="366F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51" name="Vrije vorm: vorm 150">
                  <a:extLst>
                    <a:ext uri="{FF2B5EF4-FFF2-40B4-BE49-F238E27FC236}">
                      <a16:creationId xmlns:a16="http://schemas.microsoft.com/office/drawing/2014/main" id="{21735404-0B77-4C27-8C0C-C22DAA1BCEAE}"/>
                    </a:ext>
                  </a:extLst>
                </p:cNvPr>
                <p:cNvSpPr/>
                <p:nvPr userDrawn="1"/>
              </p:nvSpPr>
              <p:spPr>
                <a:xfrm rot="1666569">
                  <a:off x="-715971" y="3091054"/>
                  <a:ext cx="73692" cy="134289"/>
                </a:xfrm>
                <a:custGeom>
                  <a:avLst/>
                  <a:gdLst>
                    <a:gd name="connsiteX0" fmla="*/ 34448 w 73692"/>
                    <a:gd name="connsiteY0" fmla="*/ 0 h 134289"/>
                    <a:gd name="connsiteX1" fmla="*/ 37427 w 73692"/>
                    <a:gd name="connsiteY1" fmla="*/ 0 h 134289"/>
                    <a:gd name="connsiteX2" fmla="*/ 73692 w 73692"/>
                    <a:gd name="connsiteY2" fmla="*/ 68852 h 134289"/>
                    <a:gd name="connsiteX3" fmla="*/ 56906 w 73692"/>
                    <a:gd name="connsiteY3" fmla="*/ 134289 h 134289"/>
                    <a:gd name="connsiteX4" fmla="*/ 0 w 73692"/>
                    <a:gd name="connsiteY4" fmla="*/ 134289 h 134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692" h="134289">
                      <a:moveTo>
                        <a:pt x="34448" y="0"/>
                      </a:moveTo>
                      <a:lnTo>
                        <a:pt x="37427" y="0"/>
                      </a:lnTo>
                      <a:lnTo>
                        <a:pt x="73692" y="68852"/>
                      </a:lnTo>
                      <a:lnTo>
                        <a:pt x="56906" y="134289"/>
                      </a:lnTo>
                      <a:lnTo>
                        <a:pt x="0" y="134289"/>
                      </a:lnTo>
                      <a:close/>
                    </a:path>
                  </a:pathLst>
                </a:custGeom>
                <a:solidFill>
                  <a:srgbClr val="81818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1CFEF69B-BA49-403A-A9CB-009D66A1D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3528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36FD1708-E44E-475E-BAA8-D7F55256EDAC}"/>
                </a:ext>
              </a:extLst>
            </p:cNvPr>
            <p:cNvSpPr/>
            <p:nvPr userDrawn="1"/>
          </p:nvSpPr>
          <p:spPr>
            <a:xfrm>
              <a:off x="-3423240" y="483906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84279EB4-D0B0-42AA-883E-4FA647CC60F2}"/>
                </a:ext>
              </a:extLst>
            </p:cNvPr>
            <p:cNvSpPr/>
            <p:nvPr userDrawn="1"/>
          </p:nvSpPr>
          <p:spPr>
            <a:xfrm>
              <a:off x="-3057558" y="4905128"/>
              <a:ext cx="2817996" cy="78074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de rechthoek aan en gebruik de sneltoets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Ctrl + K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een hyperlink toe te voegen. Klik aan de linker kant van het venster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‘Plaats in dit document’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selecteer in de lijst de juiste dia.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7C8D77E9-56E9-4E56-AD11-FF9B37DC9198}"/>
                </a:ext>
              </a:extLst>
            </p:cNvPr>
            <p:cNvSpPr/>
            <p:nvPr userDrawn="1"/>
          </p:nvSpPr>
          <p:spPr>
            <a:xfrm>
              <a:off x="-3423240" y="620825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29C411EB-78AE-47A1-AEED-BBC343A80122}"/>
                </a:ext>
              </a:extLst>
            </p:cNvPr>
            <p:cNvSpPr/>
            <p:nvPr userDrawn="1"/>
          </p:nvSpPr>
          <p:spPr>
            <a:xfrm>
              <a:off x="-3057558" y="6274316"/>
              <a:ext cx="2817996" cy="4646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Kopieer de rechthoek op andere menuknoppen en pas de hyperlinks aan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herhalen.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07F65A18-30AD-421D-A06D-4628EE41E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84805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D0A2062-4292-406A-AD86-0401440056FD}"/>
                </a:ext>
              </a:extLst>
            </p:cNvPr>
            <p:cNvGrpSpPr/>
            <p:nvPr userDrawn="1"/>
          </p:nvGrpSpPr>
          <p:grpSpPr>
            <a:xfrm>
              <a:off x="-3059446" y="4284710"/>
              <a:ext cx="2765843" cy="337337"/>
              <a:chOff x="5114260" y="1150425"/>
              <a:chExt cx="2545193" cy="310425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C3A657A0-C50E-46EF-B292-AA0457D53A31}"/>
                  </a:ext>
                </a:extLst>
              </p:cNvPr>
              <p:cNvSpPr/>
              <p:nvPr userDrawn="1"/>
            </p:nvSpPr>
            <p:spPr>
              <a:xfrm>
                <a:off x="5114260" y="1150425"/>
                <a:ext cx="2545193" cy="310425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A22E2994-DE57-4476-9083-76B35D937620}"/>
                  </a:ext>
                </a:extLst>
              </p:cNvPr>
              <p:cNvSpPr txBox="1"/>
              <p:nvPr userDrawn="1"/>
            </p:nvSpPr>
            <p:spPr>
              <a:xfrm>
                <a:off x="5129419" y="1227111"/>
                <a:ext cx="1156604" cy="18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Door</a:t>
                </a:r>
                <a:r>
                  <a:rPr lang="nl-NL" sz="800" b="0" u="sng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z</a:t>
                </a:r>
                <a:r>
                  <a:rPr lang="nl-NL" sz="800" b="0" u="none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ichtigheid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2989C6F1-5BE8-4C8F-825B-D61B0164AC2E}"/>
                  </a:ext>
                </a:extLst>
              </p:cNvPr>
              <p:cNvSpPr/>
              <p:nvPr userDrawn="1"/>
            </p:nvSpPr>
            <p:spPr>
              <a:xfrm>
                <a:off x="6929354" y="1274066"/>
                <a:ext cx="2163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4549C238-0B97-4533-85CC-23F7C237B7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49103" y="1316473"/>
                <a:ext cx="88332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E596811-9B86-46AF-A4BF-252E368D61C8}"/>
                  </a:ext>
                </a:extLst>
              </p:cNvPr>
              <p:cNvSpPr/>
              <p:nvPr userDrawn="1"/>
            </p:nvSpPr>
            <p:spPr>
              <a:xfrm>
                <a:off x="7020991" y="1228060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100%</a:t>
                </a:r>
              </a:p>
            </p:txBody>
          </p:sp>
          <p:sp>
            <p:nvSpPr>
              <p:cNvPr id="140" name="Gelijkbenige driehoek 139">
                <a:extLst>
                  <a:ext uri="{FF2B5EF4-FFF2-40B4-BE49-F238E27FC236}">
                    <a16:creationId xmlns:a16="http://schemas.microsoft.com/office/drawing/2014/main" id="{2A8BCD35-7A80-47A9-A2EC-98A04A60D13F}"/>
                  </a:ext>
                </a:extLst>
              </p:cNvPr>
              <p:cNvSpPr/>
              <p:nvPr userDrawn="1"/>
            </p:nvSpPr>
            <p:spPr>
              <a:xfrm>
                <a:off x="7508703" y="1252854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FC2782A9-8238-4AF5-BE9D-D68E20DA0D58}"/>
                  </a:ext>
                </a:extLst>
              </p:cNvPr>
              <p:cNvSpPr/>
              <p:nvPr userDrawn="1"/>
            </p:nvSpPr>
            <p:spPr>
              <a:xfrm flipV="1">
                <a:off x="7508703" y="1330136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4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25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9796" y="640126"/>
            <a:ext cx="4152203" cy="533956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8" y="648000"/>
            <a:ext cx="667665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9A24-A3A2-4391-8D78-670ED87226DA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25% 1x 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85" name="GRID" hidden="1">
            <a:extLst>
              <a:ext uri="{FF2B5EF4-FFF2-40B4-BE49-F238E27FC236}">
                <a16:creationId xmlns:a16="http://schemas.microsoft.com/office/drawing/2014/main" id="{71B0EB10-7061-4968-BE04-3B9327341709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494712B-243C-402C-889E-4A178758B0D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43D84D20-FF1B-4E2E-9F3D-C9683442F95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89EB498-C915-47D7-8AFA-3EF2BD1C290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B7E63770-858A-4DE0-A937-88362E0B0A83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0124C19-19B7-47AB-ACE4-D47509CA9456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3D70EA91-19DF-4F46-B458-E46675024BE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656580F-0EDA-485D-BFFF-8D35FEB9B25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57F5095C-299A-4082-888D-E46DA7B537F0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D075218-7AF6-48C0-80E8-7BC7ED4F398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B338326-B4D2-426E-A967-1B9BC58F8411}"/>
                </a:ext>
              </a:extLst>
            </p:cNvPr>
            <p:cNvSpPr/>
            <p:nvPr userDrawn="1"/>
          </p:nvSpPr>
          <p:spPr>
            <a:xfrm>
              <a:off x="7360951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6867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50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7832" y="640126"/>
            <a:ext cx="5774167" cy="533956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B044-127E-4D51-B7E2-B03F21B0E502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50% 1x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85" name="GRID" hidden="1">
            <a:extLst>
              <a:ext uri="{FF2B5EF4-FFF2-40B4-BE49-F238E27FC236}">
                <a16:creationId xmlns:a16="http://schemas.microsoft.com/office/drawing/2014/main" id="{71B0EB10-7061-4968-BE04-3B9327341709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494712B-243C-402C-889E-4A178758B0D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43D84D20-FF1B-4E2E-9F3D-C9683442F95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89EB498-C915-47D7-8AFA-3EF2BD1C290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B7E63770-858A-4DE0-A937-88362E0B0A83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0124C19-19B7-47AB-ACE4-D47509CA9456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3D70EA91-19DF-4F46-B458-E46675024BE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656580F-0EDA-485D-BFFF-8D35FEB9B25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57F5095C-299A-4082-888D-E46DA7B537F0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D075218-7AF6-48C0-80E8-7BC7ED4F398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B338326-B4D2-426E-A967-1B9BC58F8411}"/>
                </a:ext>
              </a:extLst>
            </p:cNvPr>
            <p:cNvSpPr/>
            <p:nvPr userDrawn="1"/>
          </p:nvSpPr>
          <p:spPr>
            <a:xfrm>
              <a:off x="573775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9624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75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81112" y="640126"/>
            <a:ext cx="7310887" cy="5339569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51281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 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18BE-996B-4260-88F8-FC0399FAA20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75% 1x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95" name="GRID" hidden="1">
            <a:extLst>
              <a:ext uri="{FF2B5EF4-FFF2-40B4-BE49-F238E27FC236}">
                <a16:creationId xmlns:a16="http://schemas.microsoft.com/office/drawing/2014/main" id="{D27778FD-9788-4A2E-9B5D-C6F82CE81A4A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FBC6E343-C77D-4B81-929D-2F9CAB49C3EB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C4D97EA-D04E-496D-8727-91344FB2950F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F9E8C47D-E2E4-48DE-A213-47D205E0AEF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802DCC0F-9BC0-4878-8BAC-4E213E94E49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C30AB6D6-33C5-404C-AD97-3A1AA0B4E3F0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3E8EC564-6E33-411B-84FB-DD34E092444C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D40B81BC-C0F2-448F-BE78-C6C2CC2585C6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5A47BA41-DB55-4A5D-9365-E7A238CCC5D4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9E240428-908F-482E-8F38-2A2E9EE045BC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21EC254-595A-4384-BF12-A797CF461F49}"/>
                </a:ext>
              </a:extLst>
            </p:cNvPr>
            <p:cNvSpPr/>
            <p:nvPr userDrawn="1"/>
          </p:nvSpPr>
          <p:spPr>
            <a:xfrm>
              <a:off x="419711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5893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x (horizonta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11508000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B38B-7FAB-46A2-A2B2-18B32C0DF62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5762125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799617" cy="280220"/>
            <a:chOff x="-1" y="-420043"/>
            <a:chExt cx="1799617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79961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1x (horizontaal)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08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8806E0CB-6B59-40D1-8318-950E92F96797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3D44AB-45AF-4303-93C3-3E6E8D04A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649"/>
            <a:stretch/>
          </p:blipFill>
          <p:spPr>
            <a:xfrm>
              <a:off x="12756983" y="3211419"/>
              <a:ext cx="1559819" cy="900501"/>
            </a:xfrm>
            <a:prstGeom prst="rect">
              <a:avLst/>
            </a:prstGeom>
          </p:spPr>
        </p:pic>
        <p:grpSp>
          <p:nvGrpSpPr>
            <p:cNvPr id="115" name="Instructie">
              <a:extLst>
                <a:ext uri="{FF2B5EF4-FFF2-40B4-BE49-F238E27FC236}">
                  <a16:creationId xmlns:a16="http://schemas.microsoft.com/office/drawing/2014/main" id="{E62E5A02-EF4B-44AC-A9B7-EB5F4545F92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6" name="Meer informatie">
                <a:extLst>
                  <a:ext uri="{FF2B5EF4-FFF2-40B4-BE49-F238E27FC236}">
                    <a16:creationId xmlns:a16="http://schemas.microsoft.com/office/drawing/2014/main" id="{C96286F8-0D82-4748-9F17-70E4F3794BB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7" name="Freeform 101">
                  <a:extLst>
                    <a:ext uri="{FF2B5EF4-FFF2-40B4-BE49-F238E27FC236}">
                      <a16:creationId xmlns:a16="http://schemas.microsoft.com/office/drawing/2014/main" id="{CA987FB0-9FF0-4A39-A300-9989FD9014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06CCD6E0-2B03-45CE-8FA3-FD8B235A918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36926A44-F09A-4CE6-A92C-3FBDA5BDF7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BE67A17-F511-4191-8202-3E3F49F8F0F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8" name="Ovaal 117">
                <a:extLst>
                  <a:ext uri="{FF2B5EF4-FFF2-40B4-BE49-F238E27FC236}">
                    <a16:creationId xmlns:a16="http://schemas.microsoft.com/office/drawing/2014/main" id="{BBA51DA0-A910-41C5-B2C3-896CC2C721B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B4BC8F30-988B-4875-A5DA-9A58B5F66B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B866718-7064-46A6-AFF6-B5A507ADCE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92E91C7-D4A4-4B44-A873-5D40F58F3059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080DACB4-97DB-45C7-B3A6-4584B1EB26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539BD09F-D19D-4E09-BFE9-D997743B7B3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8876E30-6B34-4F64-B8A0-CAF5637957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B21FE68-8A2F-449A-AC2E-089298F59708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BBC2B166-D986-451B-AA72-2B446B395CD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906DDFB-FB8F-44A4-A5D1-0F42946046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6" name="Gelijkbenige driehoek 175">
                  <a:extLst>
                    <a:ext uri="{FF2B5EF4-FFF2-40B4-BE49-F238E27FC236}">
                      <a16:creationId xmlns:a16="http://schemas.microsoft.com/office/drawing/2014/main" id="{26FC667D-C7BE-47CD-888C-0DA4C2A108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95375D3E-96AD-452D-9EDC-3495A4730EBF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8AEB1DA9-C190-4FA4-8EF9-D6CC2F835FD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17090E2B-A5F8-4BFA-AC73-4AC8DF36B66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588FF847-00C2-4E6F-AFC9-5125931833B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1" name="Rechthoek: afgeronde hoeken 170">
                  <a:extLst>
                    <a:ext uri="{FF2B5EF4-FFF2-40B4-BE49-F238E27FC236}">
                      <a16:creationId xmlns:a16="http://schemas.microsoft.com/office/drawing/2014/main" id="{342E276C-A530-4E54-BB79-55C7B9A7F9A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F3299CA5-8B2F-4A81-8621-B5A4918F639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9F6CF85F-131B-43A6-AD94-44FCFB4C8FC1}"/>
                    </a:ext>
                  </a:extLst>
                </p:cNvPr>
                <p:cNvCxnSpPr>
                  <a:cxnSpLocks/>
                  <a:stCxn id="1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2FD8266-11C2-4539-AC63-E6F053FE5372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2EF7BF93-415A-4482-80B2-75F69CA04FE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1FD78FB-20C2-4083-833C-C3D02B670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4886EF5B-5035-45BD-979E-2AD6E01232F3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A51499B-31E9-417C-BCB7-59711A830C9E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A70EE37D-1518-47B5-8098-E04A9E8A04CC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950A9F8-7137-4AE4-9EAA-C48D666CAEE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E45CA311-BC62-445B-A779-4052F7B3FC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43B6B1C7-740D-435F-A8A2-4D4A214248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F6DACC50-BFF5-41C3-84BD-83F18D1AFF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DE0100F4-AC8A-4F62-94CB-C6BA85023E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FFC0C01-AD01-4342-9697-56FF254E4A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822F7FF1-6ED9-45D9-8FD7-4BD58764C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96FF20EE-7B06-4821-A5D5-7602569ECDB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28BFADE8-4776-42C5-B4F4-D7C64BB3EA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6" name="Rechthoek: afgeronde hoeken 155">
                      <a:extLst>
                        <a:ext uri="{FF2B5EF4-FFF2-40B4-BE49-F238E27FC236}">
                          <a16:creationId xmlns:a16="http://schemas.microsoft.com/office/drawing/2014/main" id="{17387790-6FBC-413C-BF2F-C53D6BB4BB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63A1AF71-F550-48E0-BBE5-05D5D97202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9283A841-0C43-481E-A457-989BF7B3E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826CA616-4ABF-4215-ACB5-3F6095EFDF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27FBA856-AFF0-45F9-9612-6D2335E9EF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9C37DFB6-95D0-4E9A-B8FF-A0C82D5783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5" name="Boog 154">
                    <a:extLst>
                      <a:ext uri="{FF2B5EF4-FFF2-40B4-BE49-F238E27FC236}">
                        <a16:creationId xmlns:a16="http://schemas.microsoft.com/office/drawing/2014/main" id="{592FDF6D-D854-4435-878D-91BAC1F0CA8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BC4D2719-7486-476D-B5E8-F928D4F5C118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2" name="Tekstvak 151">
                  <a:extLst>
                    <a:ext uri="{FF2B5EF4-FFF2-40B4-BE49-F238E27FC236}">
                      <a16:creationId xmlns:a16="http://schemas.microsoft.com/office/drawing/2014/main" id="{6A5CDB06-32C1-4C96-921B-F7CD5DDF58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3" name="Picture 3">
                  <a:extLst>
                    <a:ext uri="{FF2B5EF4-FFF2-40B4-BE49-F238E27FC236}">
                      <a16:creationId xmlns:a16="http://schemas.microsoft.com/office/drawing/2014/main" id="{B0536EBA-82DB-4BAA-B576-391D775323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5955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2125" y="2169042"/>
            <a:ext cx="6069874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5077825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EBB3-7C23-4D13-A9D8-EB9D8B987165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5762125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2x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8806E0CB-6B59-40D1-8318-950E92F96797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3D44AB-45AF-4303-93C3-3E6E8D04A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649"/>
            <a:stretch/>
          </p:blipFill>
          <p:spPr>
            <a:xfrm>
              <a:off x="12756983" y="3211419"/>
              <a:ext cx="1559819" cy="900501"/>
            </a:xfrm>
            <a:prstGeom prst="rect">
              <a:avLst/>
            </a:prstGeom>
          </p:spPr>
        </p:pic>
        <p:grpSp>
          <p:nvGrpSpPr>
            <p:cNvPr id="115" name="Instructie">
              <a:extLst>
                <a:ext uri="{FF2B5EF4-FFF2-40B4-BE49-F238E27FC236}">
                  <a16:creationId xmlns:a16="http://schemas.microsoft.com/office/drawing/2014/main" id="{E62E5A02-EF4B-44AC-A9B7-EB5F4545F92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6" name="Meer informatie">
                <a:extLst>
                  <a:ext uri="{FF2B5EF4-FFF2-40B4-BE49-F238E27FC236}">
                    <a16:creationId xmlns:a16="http://schemas.microsoft.com/office/drawing/2014/main" id="{C96286F8-0D82-4748-9F17-70E4F3794BB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7" name="Freeform 101">
                  <a:extLst>
                    <a:ext uri="{FF2B5EF4-FFF2-40B4-BE49-F238E27FC236}">
                      <a16:creationId xmlns:a16="http://schemas.microsoft.com/office/drawing/2014/main" id="{CA987FB0-9FF0-4A39-A300-9989FD9014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06CCD6E0-2B03-45CE-8FA3-FD8B235A918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36926A44-F09A-4CE6-A92C-3FBDA5BDF7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BE67A17-F511-4191-8202-3E3F49F8F0F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8" name="Ovaal 117">
                <a:extLst>
                  <a:ext uri="{FF2B5EF4-FFF2-40B4-BE49-F238E27FC236}">
                    <a16:creationId xmlns:a16="http://schemas.microsoft.com/office/drawing/2014/main" id="{BBA51DA0-A910-41C5-B2C3-896CC2C721B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B4BC8F30-988B-4875-A5DA-9A58B5F66B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B866718-7064-46A6-AFF6-B5A507ADCE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92E91C7-D4A4-4B44-A873-5D40F58F3059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080DACB4-97DB-45C7-B3A6-4584B1EB26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539BD09F-D19D-4E09-BFE9-D997743B7B3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8876E30-6B34-4F64-B8A0-CAF5637957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B21FE68-8A2F-449A-AC2E-089298F59708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BBC2B166-D986-451B-AA72-2B446B395CD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906DDFB-FB8F-44A4-A5D1-0F42946046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6" name="Gelijkbenige driehoek 175">
                  <a:extLst>
                    <a:ext uri="{FF2B5EF4-FFF2-40B4-BE49-F238E27FC236}">
                      <a16:creationId xmlns:a16="http://schemas.microsoft.com/office/drawing/2014/main" id="{26FC667D-C7BE-47CD-888C-0DA4C2A108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95375D3E-96AD-452D-9EDC-3495A4730EBF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8AEB1DA9-C190-4FA4-8EF9-D6CC2F835FD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17090E2B-A5F8-4BFA-AC73-4AC8DF36B66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588FF847-00C2-4E6F-AFC9-5125931833B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1" name="Rechthoek: afgeronde hoeken 170">
                  <a:extLst>
                    <a:ext uri="{FF2B5EF4-FFF2-40B4-BE49-F238E27FC236}">
                      <a16:creationId xmlns:a16="http://schemas.microsoft.com/office/drawing/2014/main" id="{342E276C-A530-4E54-BB79-55C7B9A7F9A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F3299CA5-8B2F-4A81-8621-B5A4918F639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9F6CF85F-131B-43A6-AD94-44FCFB4C8FC1}"/>
                    </a:ext>
                  </a:extLst>
                </p:cNvPr>
                <p:cNvCxnSpPr>
                  <a:cxnSpLocks/>
                  <a:stCxn id="1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2FD8266-11C2-4539-AC63-E6F053FE5372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2EF7BF93-415A-4482-80B2-75F69CA04FE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1FD78FB-20C2-4083-833C-C3D02B670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4886EF5B-5035-45BD-979E-2AD6E01232F3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A51499B-31E9-417C-BCB7-59711A830C9E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A70EE37D-1518-47B5-8098-E04A9E8A04CC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950A9F8-7137-4AE4-9EAA-C48D666CAEE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E45CA311-BC62-445B-A779-4052F7B3FC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43B6B1C7-740D-435F-A8A2-4D4A214248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F6DACC50-BFF5-41C3-84BD-83F18D1AFF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DE0100F4-AC8A-4F62-94CB-C6BA85023E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FFC0C01-AD01-4342-9697-56FF254E4A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822F7FF1-6ED9-45D9-8FD7-4BD58764C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96FF20EE-7B06-4821-A5D5-7602569ECDB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28BFADE8-4776-42C5-B4F4-D7C64BB3EA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6" name="Rechthoek: afgeronde hoeken 155">
                      <a:extLst>
                        <a:ext uri="{FF2B5EF4-FFF2-40B4-BE49-F238E27FC236}">
                          <a16:creationId xmlns:a16="http://schemas.microsoft.com/office/drawing/2014/main" id="{17387790-6FBC-413C-BF2F-C53D6BB4BB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63A1AF71-F550-48E0-BBE5-05D5D97202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9283A841-0C43-481E-A457-989BF7B3E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826CA616-4ABF-4215-ACB5-3F6095EFDF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27FBA856-AFF0-45F9-9612-6D2335E9EF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9C37DFB6-95D0-4E9A-B8FF-A0C82D5783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5" name="Boog 154">
                    <a:extLst>
                      <a:ext uri="{FF2B5EF4-FFF2-40B4-BE49-F238E27FC236}">
                        <a16:creationId xmlns:a16="http://schemas.microsoft.com/office/drawing/2014/main" id="{592FDF6D-D854-4435-878D-91BAC1F0CA8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BC4D2719-7486-476D-B5E8-F928D4F5C118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2" name="Tekstvak 151">
                  <a:extLst>
                    <a:ext uri="{FF2B5EF4-FFF2-40B4-BE49-F238E27FC236}">
                      <a16:creationId xmlns:a16="http://schemas.microsoft.com/office/drawing/2014/main" id="{6A5CDB06-32C1-4C96-921B-F7CD5DDF58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3" name="Picture 3">
                  <a:extLst>
                    <a:ext uri="{FF2B5EF4-FFF2-40B4-BE49-F238E27FC236}">
                      <a16:creationId xmlns:a16="http://schemas.microsoft.com/office/drawing/2014/main" id="{B0536EBA-82DB-4BAA-B576-391D775323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60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2x (#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03425" y="2169042"/>
            <a:ext cx="4588573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6569524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1AEB7-5F76-4160-9664-91B3406F1B27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243426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339704" cy="280220"/>
            <a:chOff x="0" y="-420043"/>
            <a:chExt cx="133970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33970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2x (#2)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9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8806E0CB-6B59-40D1-8318-950E92F96797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3D44AB-45AF-4303-93C3-3E6E8D04A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649"/>
            <a:stretch/>
          </p:blipFill>
          <p:spPr>
            <a:xfrm>
              <a:off x="12756983" y="3211419"/>
              <a:ext cx="1559819" cy="900501"/>
            </a:xfrm>
            <a:prstGeom prst="rect">
              <a:avLst/>
            </a:prstGeom>
          </p:spPr>
        </p:pic>
        <p:grpSp>
          <p:nvGrpSpPr>
            <p:cNvPr id="115" name="Instructie">
              <a:extLst>
                <a:ext uri="{FF2B5EF4-FFF2-40B4-BE49-F238E27FC236}">
                  <a16:creationId xmlns:a16="http://schemas.microsoft.com/office/drawing/2014/main" id="{E62E5A02-EF4B-44AC-A9B7-EB5F4545F92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6" name="Meer informatie">
                <a:extLst>
                  <a:ext uri="{FF2B5EF4-FFF2-40B4-BE49-F238E27FC236}">
                    <a16:creationId xmlns:a16="http://schemas.microsoft.com/office/drawing/2014/main" id="{C96286F8-0D82-4748-9F17-70E4F3794BB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7" name="Freeform 101">
                  <a:extLst>
                    <a:ext uri="{FF2B5EF4-FFF2-40B4-BE49-F238E27FC236}">
                      <a16:creationId xmlns:a16="http://schemas.microsoft.com/office/drawing/2014/main" id="{CA987FB0-9FF0-4A39-A300-9989FD9014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06CCD6E0-2B03-45CE-8FA3-FD8B235A918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36926A44-F09A-4CE6-A92C-3FBDA5BDF7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BE67A17-F511-4191-8202-3E3F49F8F0F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8" name="Ovaal 117">
                <a:extLst>
                  <a:ext uri="{FF2B5EF4-FFF2-40B4-BE49-F238E27FC236}">
                    <a16:creationId xmlns:a16="http://schemas.microsoft.com/office/drawing/2014/main" id="{BBA51DA0-A910-41C5-B2C3-896CC2C721B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B4BC8F30-988B-4875-A5DA-9A58B5F66B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B866718-7064-46A6-AFF6-B5A507ADCE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92E91C7-D4A4-4B44-A873-5D40F58F3059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080DACB4-97DB-45C7-B3A6-4584B1EB26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539BD09F-D19D-4E09-BFE9-D997743B7B3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8876E30-6B34-4F64-B8A0-CAF5637957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B21FE68-8A2F-449A-AC2E-089298F59708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BBC2B166-D986-451B-AA72-2B446B395CD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906DDFB-FB8F-44A4-A5D1-0F42946046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6" name="Gelijkbenige driehoek 175">
                  <a:extLst>
                    <a:ext uri="{FF2B5EF4-FFF2-40B4-BE49-F238E27FC236}">
                      <a16:creationId xmlns:a16="http://schemas.microsoft.com/office/drawing/2014/main" id="{26FC667D-C7BE-47CD-888C-0DA4C2A108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95375D3E-96AD-452D-9EDC-3495A4730EBF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8AEB1DA9-C190-4FA4-8EF9-D6CC2F835FD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17090E2B-A5F8-4BFA-AC73-4AC8DF36B66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588FF847-00C2-4E6F-AFC9-5125931833B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1" name="Rechthoek: afgeronde hoeken 170">
                  <a:extLst>
                    <a:ext uri="{FF2B5EF4-FFF2-40B4-BE49-F238E27FC236}">
                      <a16:creationId xmlns:a16="http://schemas.microsoft.com/office/drawing/2014/main" id="{342E276C-A530-4E54-BB79-55C7B9A7F9A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2" name="Rechte verbindingslijn 171">
                  <a:extLst>
                    <a:ext uri="{FF2B5EF4-FFF2-40B4-BE49-F238E27FC236}">
                      <a16:creationId xmlns:a16="http://schemas.microsoft.com/office/drawing/2014/main" id="{F3299CA5-8B2F-4A81-8621-B5A4918F639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9F6CF85F-131B-43A6-AD94-44FCFB4C8FC1}"/>
                    </a:ext>
                  </a:extLst>
                </p:cNvPr>
                <p:cNvCxnSpPr>
                  <a:cxnSpLocks/>
                  <a:stCxn id="17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2FD8266-11C2-4539-AC63-E6F053FE5372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2EF7BF93-415A-4482-80B2-75F69CA04FE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61FD78FB-20C2-4083-833C-C3D02B670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6" name="Groep 145">
                <a:extLst>
                  <a:ext uri="{FF2B5EF4-FFF2-40B4-BE49-F238E27FC236}">
                    <a16:creationId xmlns:a16="http://schemas.microsoft.com/office/drawing/2014/main" id="{4886EF5B-5035-45BD-979E-2AD6E01232F3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A51499B-31E9-417C-BCB7-59711A830C9E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A70EE37D-1518-47B5-8098-E04A9E8A04CC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B950A9F8-7137-4AE4-9EAA-C48D666CAEE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2" name="Rechthoek: afgeronde hoeken 161">
                    <a:extLst>
                      <a:ext uri="{FF2B5EF4-FFF2-40B4-BE49-F238E27FC236}">
                        <a16:creationId xmlns:a16="http://schemas.microsoft.com/office/drawing/2014/main" id="{E45CA311-BC62-445B-A779-4052F7B3FC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43B6B1C7-740D-435F-A8A2-4D4A214248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F6DACC50-BFF5-41C3-84BD-83F18D1AFF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DE0100F4-AC8A-4F62-94CB-C6BA85023E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FFC0C01-AD01-4342-9697-56FF254E4A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822F7FF1-6ED9-45D9-8FD7-4BD58764C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96FF20EE-7B06-4821-A5D5-7602569ECDB5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28BFADE8-4776-42C5-B4F4-D7C64BB3EA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6" name="Rechthoek: afgeronde hoeken 155">
                      <a:extLst>
                        <a:ext uri="{FF2B5EF4-FFF2-40B4-BE49-F238E27FC236}">
                          <a16:creationId xmlns:a16="http://schemas.microsoft.com/office/drawing/2014/main" id="{17387790-6FBC-413C-BF2F-C53D6BB4BB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63A1AF71-F550-48E0-BBE5-05D5D97202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9283A841-0C43-481E-A457-989BF7B3E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826CA616-4ABF-4215-ACB5-3F6095EFDF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27FBA856-AFF0-45F9-9612-6D2335E9EF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9C37DFB6-95D0-4E9A-B8FF-A0C82D5783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5" name="Boog 154">
                    <a:extLst>
                      <a:ext uri="{FF2B5EF4-FFF2-40B4-BE49-F238E27FC236}">
                        <a16:creationId xmlns:a16="http://schemas.microsoft.com/office/drawing/2014/main" id="{592FDF6D-D854-4435-878D-91BAC1F0CA83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BC4D2719-7486-476D-B5E8-F928D4F5C118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2" name="Tekstvak 151">
                  <a:extLst>
                    <a:ext uri="{FF2B5EF4-FFF2-40B4-BE49-F238E27FC236}">
                      <a16:creationId xmlns:a16="http://schemas.microsoft.com/office/drawing/2014/main" id="{6A5CDB06-32C1-4C96-921B-F7CD5DDF584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3" name="Picture 3">
                  <a:extLst>
                    <a:ext uri="{FF2B5EF4-FFF2-40B4-BE49-F238E27FC236}">
                      <a16:creationId xmlns:a16="http://schemas.microsoft.com/office/drawing/2014/main" id="{B0536EBA-82DB-4BAA-B576-391D775323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001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4833" y="2169042"/>
            <a:ext cx="4257165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000" y="2169042"/>
            <a:ext cx="3265116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FB43-2775-4058-B490-21469DB85CB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574834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3949417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3x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4" name="Tijdelijke aanduiding voor afbeelding 22">
            <a:extLst>
              <a:ext uri="{FF2B5EF4-FFF2-40B4-BE49-F238E27FC236}">
                <a16:creationId xmlns:a16="http://schemas.microsoft.com/office/drawing/2014/main" id="{DE897C31-3FEA-461B-A94A-68ED2F0473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950" y="2169042"/>
            <a:ext cx="3265116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13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4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3x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4833" y="216904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34833" y="424805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4FFB-EF57-4CD0-92F6-EB234EE269CB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574834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774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9702533" y="1764902"/>
              <a:ext cx="360000" cy="461893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265954" cy="280220"/>
            <a:chOff x="0" y="-420043"/>
            <a:chExt cx="126595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6595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3x #2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4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4" name="Tijdelijke aanduiding voor afbeelding 22">
            <a:extLst>
              <a:ext uri="{FF2B5EF4-FFF2-40B4-BE49-F238E27FC236}">
                <a16:creationId xmlns:a16="http://schemas.microsoft.com/office/drawing/2014/main" id="{DE897C31-3FEA-461B-A94A-68ED2F0473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3999" y="2169042"/>
            <a:ext cx="6889067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5105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3" grpId="0" animBg="1"/>
      <p:bldP spid="114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4833" y="216904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34833" y="4248053"/>
            <a:ext cx="4257165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12" name="Tijdelijke aanduiding voor afbeelding 22">
            <a:extLst>
              <a:ext uri="{FF2B5EF4-FFF2-40B4-BE49-F238E27FC236}">
                <a16:creationId xmlns:a16="http://schemas.microsoft.com/office/drawing/2014/main" id="{C2CE8591-D967-4836-8CD7-9C43686E62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3999" y="2169042"/>
            <a:ext cx="4087637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1EF8-172C-4E61-B518-25075C7091B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7574834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774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9702533" y="1764902"/>
              <a:ext cx="360000" cy="461893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4x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4" name="Tijdelijke aanduiding voor afbeelding 22">
            <a:extLst>
              <a:ext uri="{FF2B5EF4-FFF2-40B4-BE49-F238E27FC236}">
                <a16:creationId xmlns:a16="http://schemas.microsoft.com/office/drawing/2014/main" id="{DE897C31-3FEA-461B-A94A-68ED2F0473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34100" y="2169042"/>
            <a:ext cx="2438966" cy="3810653"/>
          </a:xfrm>
          <a:solidFill>
            <a:schemeClr val="bg2">
              <a:lumMod val="40000"/>
              <a:lumOff val="60000"/>
            </a:schemeClr>
          </a:solidFill>
        </p:spPr>
        <p:txBody>
          <a:bodyPr tIns="1260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4426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3" grpId="0" animBg="1"/>
      <p:bldP spid="112" grpId="0" animBg="1"/>
      <p:bldP spid="114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0100" y="2169042"/>
            <a:ext cx="3811898" cy="3829461"/>
          </a:xfrm>
          <a:solidFill>
            <a:schemeClr val="bg2">
              <a:lumMod val="40000"/>
              <a:lumOff val="60000"/>
            </a:schemeClr>
          </a:solidFill>
        </p:spPr>
        <p:txBody>
          <a:bodyPr tIns="1296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961C-576E-442B-9122-D426847896D7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8020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17205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5916000" y="-2021632"/>
              <a:ext cx="360000" cy="121920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5x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184" name="Tijdelijke aanduiding voor afbeelding 22">
            <a:extLst>
              <a:ext uri="{FF2B5EF4-FFF2-40B4-BE49-F238E27FC236}">
                <a16:creationId xmlns:a16="http://schemas.microsoft.com/office/drawing/2014/main" id="{C316A7EB-0324-4D5A-9B67-611DCDA0C8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31748" y="216904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5" name="Tijdelijke aanduiding voor afbeelding 22">
            <a:extLst>
              <a:ext uri="{FF2B5EF4-FFF2-40B4-BE49-F238E27FC236}">
                <a16:creationId xmlns:a16="http://schemas.microsoft.com/office/drawing/2014/main" id="{5337DAA7-2B72-4B42-827E-E6016DF28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31748" y="424805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6" name="Tijdelijke aanduiding voor afbeelding 22">
            <a:extLst>
              <a:ext uri="{FF2B5EF4-FFF2-40B4-BE49-F238E27FC236}">
                <a16:creationId xmlns:a16="http://schemas.microsoft.com/office/drawing/2014/main" id="{85B097B9-61CE-4855-BE2A-9015DE0A9C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999" y="216904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7" name="Tijdelijke aanduiding voor afbeelding 22">
            <a:extLst>
              <a:ext uri="{FF2B5EF4-FFF2-40B4-BE49-F238E27FC236}">
                <a16:creationId xmlns:a16="http://schemas.microsoft.com/office/drawing/2014/main" id="{EE6CAB7C-E3A1-4C4E-BE1B-1F18BA5EDA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3999" y="424805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1083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4" grpId="0" animBg="1"/>
      <p:bldP spid="185" grpId="0" animBg="1"/>
      <p:bldP spid="186" grpId="0" animBg="1"/>
      <p:bldP spid="18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165D-51C1-4FD4-8F11-26AC445F2B8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100%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53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0100" y="216904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100" y="424805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C2279-8E87-4F7C-83E2-FE7A5774A254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8020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17205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5916000" y="-2021632"/>
              <a:ext cx="360000" cy="121920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0" cy="280220"/>
            <a:chOff x="0" y="-420043"/>
            <a:chExt cx="115895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6x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184" name="Tijdelijke aanduiding voor afbeelding 22">
            <a:extLst>
              <a:ext uri="{FF2B5EF4-FFF2-40B4-BE49-F238E27FC236}">
                <a16:creationId xmlns:a16="http://schemas.microsoft.com/office/drawing/2014/main" id="{C316A7EB-0324-4D5A-9B67-611DCDA0C8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31748" y="216904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5" name="Tijdelijke aanduiding voor afbeelding 22">
            <a:extLst>
              <a:ext uri="{FF2B5EF4-FFF2-40B4-BE49-F238E27FC236}">
                <a16:creationId xmlns:a16="http://schemas.microsoft.com/office/drawing/2014/main" id="{5337DAA7-2B72-4B42-827E-E6016DF28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31748" y="424805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6" name="Tijdelijke aanduiding voor afbeelding 22">
            <a:extLst>
              <a:ext uri="{FF2B5EF4-FFF2-40B4-BE49-F238E27FC236}">
                <a16:creationId xmlns:a16="http://schemas.microsoft.com/office/drawing/2014/main" id="{85B097B9-61CE-4855-BE2A-9015DE0A9C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999" y="216904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7" name="Tijdelijke aanduiding voor afbeelding 22">
            <a:extLst>
              <a:ext uri="{FF2B5EF4-FFF2-40B4-BE49-F238E27FC236}">
                <a16:creationId xmlns:a16="http://schemas.microsoft.com/office/drawing/2014/main" id="{EE6CAB7C-E3A1-4C4E-BE1B-1F18BA5EDA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3999" y="424805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8183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(geen animat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afbeelding 22">
            <a:extLst>
              <a:ext uri="{FF2B5EF4-FFF2-40B4-BE49-F238E27FC236}">
                <a16:creationId xmlns:a16="http://schemas.microsoft.com/office/drawing/2014/main" id="{B1DCD762-F98B-4876-B414-C74F757A35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0100" y="216904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3" name="Tijdelijke aanduiding voor afbeelding 22">
            <a:extLst>
              <a:ext uri="{FF2B5EF4-FFF2-40B4-BE49-F238E27FC236}">
                <a16:creationId xmlns:a16="http://schemas.microsoft.com/office/drawing/2014/main" id="{C3B0084E-68E2-4E04-9775-12E02FF936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0100" y="4248053"/>
            <a:ext cx="3811898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660-2582-4B90-ABFD-573C5EC3D37C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B21C347A-37D0-48B5-9A97-68C6D4CB5BE8}"/>
                </a:ext>
              </a:extLst>
            </p:cNvPr>
            <p:cNvSpPr/>
            <p:nvPr userDrawn="1"/>
          </p:nvSpPr>
          <p:spPr>
            <a:xfrm>
              <a:off x="802010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B5D61F7E-AEF0-45EC-8053-14E4F3CFADFC}"/>
                </a:ext>
              </a:extLst>
            </p:cNvPr>
            <p:cNvSpPr/>
            <p:nvPr userDrawn="1"/>
          </p:nvSpPr>
          <p:spPr>
            <a:xfrm>
              <a:off x="4172050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D1167BE7-C9CD-4963-B6B5-3A8389F51306}"/>
                </a:ext>
              </a:extLst>
            </p:cNvPr>
            <p:cNvSpPr/>
            <p:nvPr userDrawn="1"/>
          </p:nvSpPr>
          <p:spPr>
            <a:xfrm rot="5400000">
              <a:off x="5916000" y="-2021632"/>
              <a:ext cx="360000" cy="121920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913860" cy="280220"/>
            <a:chOff x="0" y="-420043"/>
            <a:chExt cx="1913860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913860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(geen animatie)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35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A192ED91-6279-4CFC-8310-F917C52F15E9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EA0E9D5-4F71-43FE-8722-F96FD0118B63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618D9A8-6ECA-40E2-A2E2-B51AFBDBB8D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784DCB5-65D0-40A1-AEE8-9076717643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BBEE274B-CE55-467F-BB5B-D410DB7CA098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2A6803A-AF10-4553-86C9-3DCAD023B83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9C6DAA16-6133-4CA2-BCDA-948389D9AE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4E2807E9-41E9-4BBF-BB22-CF57B85178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C552DF4B-0E53-4888-B958-79DC7B4AA1E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E161F93-E92E-4934-8D99-AE97107F020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CD5DE2D-434D-483C-ABFC-065BA862392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DB585C1E-BA8C-4EE2-958A-0F5122FD34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7B1C416D-F390-4E98-806D-C95545E27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3484FBF-2185-4868-847A-090A5FF54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F664C8D-BE78-45FD-8694-BA94D3FCCC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66771D50-48F5-4C29-9506-38E6F32DA3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FA67D541-7351-4EBE-892C-E2F414638FF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433F59B-DDEC-4296-A1FE-50ABF19D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C85D1197-0192-4A9A-A758-2A3DAD68E96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A1636590-D9A0-4DB5-9313-1E6D1D5FEFA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24DD042-D2EB-46E1-9282-453934B7D7D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45D1E797-26CC-47ED-A685-3705F2F762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F5D3B51-6361-4027-BA34-B11EFF606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7336152F-732F-4715-873F-B38E432E39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6B9BEC3-D52C-404D-A1E1-57A6C8D22A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13A9AF3-DCAD-4B67-A377-320A5860C0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BDE36AFA-526D-41C3-A8A1-3E1CFA2657C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745066F-9D80-4B95-85B0-20904C2165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C8F06B07-E677-4E40-B429-BCF3066DD3B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70530E-B3D9-45EA-A005-E1F7B5B1AB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AFE6F08-E4F3-46F9-9F6F-201BD33073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A8179B79-127F-45D1-810F-A71BEBFCD42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089CB56B-8DCE-428A-9493-97437E59B502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7FD3C1F-2F49-4267-A0F1-2E8BE7A4B25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B3D2D744-38CF-43B4-A7EF-A6D8CDB45A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09CAC84-293D-443D-A93A-6663FECF364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27FA5214-622C-4895-B60C-58B5B4160B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ECEFB73-8170-4D53-8235-62FADB7AC9D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40FB7D9-55BC-42A4-8893-9F83F55B3A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31AB036-03CF-4118-8003-68E24DAAFD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C7C8156B-DF88-45EE-9F8C-F2E56841D7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DE6EF34A-9FBB-48FF-90C9-7B8531FFC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1712E31E-AB42-4D3D-919B-B37D92B3352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7E319A-66DA-4372-AC44-AA8E24B9AD0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38EF0579-BC8E-48C7-BB82-650F3A5345B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F1DBBC9C-E830-4C86-BA4F-E6320B8DC32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58097676-D4B9-4F1C-BC8F-2A154D19EB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7787DC-DA60-4B03-8251-331F7DEA3A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4417F622-F4E3-4B6E-912E-80F7374B81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A3EEBF7-8814-4203-8CE9-D1654A6E51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80917515-8B1E-4B78-99F4-AA54F0ACF34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9F71C669-99FF-45C0-8B7D-D71EE159E0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3E1A732-EA7D-47B1-9E17-D7E1530ED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A563BC4F-F802-45D0-A63E-579C714BF0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404324DC-6DC5-4C9A-8355-BF883257EB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75606AF9-41C3-43DA-836C-1D198D96628F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EB982BD-9CAD-4DFC-A27A-057F04EB0A6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34205EB-9B0C-427B-B351-1E29BEE65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D6E821B-0D97-463D-B90A-C7BC80F2CD96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B4B6562-96F7-423D-AC1B-2739715578BD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33DA0CD-9D04-456C-815D-155D7CCCB19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546453-53C3-4383-AF0A-FA1A8F9ADE3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3DE0A3-3FF2-4319-9C48-0DFA142FFD4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7AB71EB-1CDF-418E-9C0F-BBC37A97FA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41266F7-C981-4CE5-8D2D-1E9EAF4AD793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360465D-463B-4D0E-BDF1-9E01150C6B4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1200883-1B07-46B6-9A61-FD27C69F02B3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9921B97-7BAB-47E7-8848-BE91977831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C9947E72-3551-4848-A5DE-0FA734AA0890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65AF8E26-3945-4C6D-8D2A-0B91B34FC4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012EF7B1-447C-4A8F-9355-4DF3AEA5213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9E9343CD-6F7D-4D5E-9B77-772838C94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5E151A27-A58D-4FF5-AE51-26ABE22696EC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24" name="Instructie">
            <a:extLst>
              <a:ext uri="{FF2B5EF4-FFF2-40B4-BE49-F238E27FC236}">
                <a16:creationId xmlns:a16="http://schemas.microsoft.com/office/drawing/2014/main" id="{F8658B41-281E-4C19-A5C0-8C4679334BE7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9C766EC-DDB1-461C-9EC1-A0817CA9E17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EBDCC58F-4A4E-49FD-B1B5-AEAD9EE8B1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55906227-5E8E-4DDC-939F-C9D0BA8B704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9AAFDB7A-8D69-46B7-A585-51EB70C4A12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7AB90B45-314D-4428-8D45-B6AF009BAD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9B3F239-2900-40A8-BC30-4ECF7BE8489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512C3BB9-9418-4304-AE2A-E62B4079E7C1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F3921145-E71C-49BB-8767-3B4BDE7332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C2DC606-EE61-47E2-9FC7-B59387517A5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6D00ABE-0B07-4646-8EDD-509FE678B6E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6" name="Rechthoek met één afgeknipte en afgeronde hoek 47">
                  <a:extLst>
                    <a:ext uri="{FF2B5EF4-FFF2-40B4-BE49-F238E27FC236}">
                      <a16:creationId xmlns:a16="http://schemas.microsoft.com/office/drawing/2014/main" id="{AB878943-3660-4F1E-944A-B54C46524F0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hoekige driehoek 136">
                  <a:extLst>
                    <a:ext uri="{FF2B5EF4-FFF2-40B4-BE49-F238E27FC236}">
                      <a16:creationId xmlns:a16="http://schemas.microsoft.com/office/drawing/2014/main" id="{EA13A129-5338-46C3-BB1A-2C094D518B1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4DE75BF-C6BA-47C7-9C3F-7187FAFE8B8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A155053-99A7-428E-B043-3109771E6EC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5072E36B-D579-4DD5-B052-91B764B1FB5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8F92CFF5-D607-4F0F-A78C-2D4B5A46060A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116" name="Afbeelding 115">
              <a:extLst>
                <a:ext uri="{FF2B5EF4-FFF2-40B4-BE49-F238E27FC236}">
                  <a16:creationId xmlns:a16="http://schemas.microsoft.com/office/drawing/2014/main" id="{440D6AEA-8832-4163-846F-AFD4D0BE42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17" name="Instructie">
              <a:extLst>
                <a:ext uri="{FF2B5EF4-FFF2-40B4-BE49-F238E27FC236}">
                  <a16:creationId xmlns:a16="http://schemas.microsoft.com/office/drawing/2014/main" id="{7F655D6B-E333-4068-AF36-2F22DADEA6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1CF546A0-84B0-4730-B46B-911641265512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79" name="Freeform 101">
                  <a:extLst>
                    <a:ext uri="{FF2B5EF4-FFF2-40B4-BE49-F238E27FC236}">
                      <a16:creationId xmlns:a16="http://schemas.microsoft.com/office/drawing/2014/main" id="{4911C560-9BF6-41F8-B0FA-64C5E4F93F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D394A56-9DC2-4AC7-8197-DB78F04FEBE0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82F4DE52-5CFE-4103-A124-6E2A4D47C0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97B6FB0-4325-4C29-8238-4EBC764A6ABD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F46922BB-F4AA-41CD-B371-9897F9865630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45B877FD-F8D2-4C59-8902-6DD818766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72EF8E2E-7983-4DCB-8116-08EF6F98B8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E6C20D-0BD6-42E3-9DED-67D79B666DA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9888EB4-DB7C-4412-B846-343951E58A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72E24FB1-3980-4DD1-AF89-D63AD5237AE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E2C840B-AF81-455B-A035-600FE583007E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512527EA-F8D5-4538-A865-156AE1DF7CC6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42C7AC4-2FB0-414F-B35F-BFC5A5C4767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7" name="Rechte verbindingslijn 176">
                  <a:extLst>
                    <a:ext uri="{FF2B5EF4-FFF2-40B4-BE49-F238E27FC236}">
                      <a16:creationId xmlns:a16="http://schemas.microsoft.com/office/drawing/2014/main" id="{6257B3C2-8BD4-4203-912C-8B1E2F6B90A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8" name="Gelijkbenige driehoek 177">
                  <a:extLst>
                    <a:ext uri="{FF2B5EF4-FFF2-40B4-BE49-F238E27FC236}">
                      <a16:creationId xmlns:a16="http://schemas.microsoft.com/office/drawing/2014/main" id="{54E5C5E1-F5EB-4014-B6C2-C643BC54E5C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23F532EF-DD48-471A-BA80-B7B3118BB284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8A7817F1-E438-4423-ADE3-288605DFE22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85437638-0D2A-44D9-A208-81E677B990A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5636A7C1-78B6-4E3A-8676-5E974DE5212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73" name="Rechthoek: afgeronde hoeken 172">
                  <a:extLst>
                    <a:ext uri="{FF2B5EF4-FFF2-40B4-BE49-F238E27FC236}">
                      <a16:creationId xmlns:a16="http://schemas.microsoft.com/office/drawing/2014/main" id="{CC41A0BF-C878-460C-9872-78039EF03DC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D35F17F8-2F78-40CE-A34D-12B683DD7A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5" name="Rechte verbindingslijn 174">
                  <a:extLst>
                    <a:ext uri="{FF2B5EF4-FFF2-40B4-BE49-F238E27FC236}">
                      <a16:creationId xmlns:a16="http://schemas.microsoft.com/office/drawing/2014/main" id="{53666947-1171-4480-AC56-0863A03AB8DC}"/>
                    </a:ext>
                  </a:extLst>
                </p:cNvPr>
                <p:cNvCxnSpPr>
                  <a:cxnSpLocks/>
                  <a:stCxn id="17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023CB239-E882-4ABA-9FD6-A17203A3DAB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BC9D63CE-F306-4026-9EBC-2E3117ACD152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96630D35-5D08-422E-90CD-A24D1322B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98A6F62A-CD7A-40B7-8067-9EB606802355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24DE7358-3985-47D3-B091-4EEB2F08E50B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12C53827-C199-47C4-A0E8-0FBD3CDCFE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D774B2-98F4-4968-A046-1B639ADBC66E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9BF186CF-3008-40EF-800E-FF5984AEF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0B4FE72-0B5E-476E-B1F5-A7760FA65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84A73B1-0AF4-4942-BFF8-B01F3EA14E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D246C926-773B-4B6A-A6E3-B59204D0C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BDA333D-C68F-48D4-B144-2056CC721E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FF26C5F9-8FB2-4A01-91D8-76BDCAF214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12CD5358-AEB4-4A77-822B-0EC189447A5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56" name="Groep 155">
                    <a:extLst>
                      <a:ext uri="{FF2B5EF4-FFF2-40B4-BE49-F238E27FC236}">
                        <a16:creationId xmlns:a16="http://schemas.microsoft.com/office/drawing/2014/main" id="{5EE7CD7B-8D99-44B6-B3A7-BE9C2E57E5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58" name="Rechthoek: afgeronde hoeken 157">
                      <a:extLst>
                        <a:ext uri="{FF2B5EF4-FFF2-40B4-BE49-F238E27FC236}">
                          <a16:creationId xmlns:a16="http://schemas.microsoft.com/office/drawing/2014/main" id="{464CA3EC-237A-4AB5-B517-EC2A2E024D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F1A8989A-EFB5-45B2-B54C-6EAE79A795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E8BC903C-63DC-4291-BA0F-4ACB298A3A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41EA792-4EA2-4306-B4EA-EA541155E1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D52E081D-2CB0-4924-B6BC-3D558EE9A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11A35361-BDB7-4DF9-B0BE-30F02FACD2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7" name="Boog 156">
                    <a:extLst>
                      <a:ext uri="{FF2B5EF4-FFF2-40B4-BE49-F238E27FC236}">
                        <a16:creationId xmlns:a16="http://schemas.microsoft.com/office/drawing/2014/main" id="{DC5DD326-19C3-49F6-B8CF-F64C90479320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53" name="Tekstvak 152">
                  <a:extLst>
                    <a:ext uri="{FF2B5EF4-FFF2-40B4-BE49-F238E27FC236}">
                      <a16:creationId xmlns:a16="http://schemas.microsoft.com/office/drawing/2014/main" id="{634231A3-BDE8-4FF6-BF39-3EFE0A75C55C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80055180-82E5-46D7-ADA4-FF867EC6BCDB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55" name="Picture 3">
                  <a:extLst>
                    <a:ext uri="{FF2B5EF4-FFF2-40B4-BE49-F238E27FC236}">
                      <a16:creationId xmlns:a16="http://schemas.microsoft.com/office/drawing/2014/main" id="{E74AC9F4-DD1C-4885-BEC1-EDE42D5B65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184" name="Tijdelijke aanduiding voor afbeelding 22">
            <a:extLst>
              <a:ext uri="{FF2B5EF4-FFF2-40B4-BE49-F238E27FC236}">
                <a16:creationId xmlns:a16="http://schemas.microsoft.com/office/drawing/2014/main" id="{C316A7EB-0324-4D5A-9B67-611DCDA0C8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31748" y="216904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5" name="Tijdelijke aanduiding voor afbeelding 22">
            <a:extLst>
              <a:ext uri="{FF2B5EF4-FFF2-40B4-BE49-F238E27FC236}">
                <a16:creationId xmlns:a16="http://schemas.microsoft.com/office/drawing/2014/main" id="{5337DAA7-2B72-4B42-827E-E6016DF28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31748" y="4248053"/>
            <a:ext cx="3504600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6" name="Tijdelijke aanduiding voor afbeelding 22">
            <a:extLst>
              <a:ext uri="{FF2B5EF4-FFF2-40B4-BE49-F238E27FC236}">
                <a16:creationId xmlns:a16="http://schemas.microsoft.com/office/drawing/2014/main" id="{85B097B9-61CE-4855-BE2A-9015DE0A9C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999" y="216904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7" name="Tijdelijke aanduiding voor afbeelding 22">
            <a:extLst>
              <a:ext uri="{FF2B5EF4-FFF2-40B4-BE49-F238E27FC236}">
                <a16:creationId xmlns:a16="http://schemas.microsoft.com/office/drawing/2014/main" id="{EE6CAB7C-E3A1-4C4E-BE1B-1F18BA5EDA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3999" y="4248053"/>
            <a:ext cx="3487749" cy="1721704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832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&amp; Tekst 1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1"/>
            <a:ext cx="10513018" cy="40318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 van max. 1 regel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84DC-75A8-4C58-B3AD-0A6D6A4A2037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675348" cy="280220"/>
            <a:chOff x="-1" y="-420043"/>
            <a:chExt cx="1675348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675348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&amp; Tekst 12x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83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69" name="GRID" hidden="1">
            <a:extLst>
              <a:ext uri="{FF2B5EF4-FFF2-40B4-BE49-F238E27FC236}">
                <a16:creationId xmlns:a16="http://schemas.microsoft.com/office/drawing/2014/main" id="{AAB2D01E-DB2D-4679-B346-66D880D30897}"/>
              </a:ext>
            </a:extLst>
          </p:cNvPr>
          <p:cNvGrpSpPr/>
          <p:nvPr userDrawn="1"/>
        </p:nvGrpSpPr>
        <p:grpSpPr>
          <a:xfrm>
            <a:off x="1" y="-4121"/>
            <a:ext cx="12192300" cy="6858002"/>
            <a:chOff x="0" y="-2"/>
            <a:chExt cx="12192300" cy="6858002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EB5A10F0-2AC1-4090-9017-065DCD529DB6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B7E8A26D-FB0C-4EAF-95CD-8A2BB833EA83}"/>
                </a:ext>
              </a:extLst>
            </p:cNvPr>
            <p:cNvSpPr/>
            <p:nvPr userDrawn="1"/>
          </p:nvSpPr>
          <p:spPr>
            <a:xfrm>
              <a:off x="0" y="0"/>
              <a:ext cx="10854448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7BC095E-CE7C-4D87-A70B-03E6611F263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37B6FAA5-D19B-44F7-B747-81833C2830D2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C382767E-4408-429D-A090-68381DC9431B}"/>
                </a:ext>
              </a:extLst>
            </p:cNvPr>
            <p:cNvSpPr/>
            <p:nvPr userDrawn="1"/>
          </p:nvSpPr>
          <p:spPr>
            <a:xfrm>
              <a:off x="0" y="1059428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7EDD54FB-0B5E-4897-9776-F11DB500C246}"/>
                </a:ext>
              </a:extLst>
            </p:cNvPr>
            <p:cNvSpPr/>
            <p:nvPr userDrawn="1"/>
          </p:nvSpPr>
          <p:spPr>
            <a:xfrm>
              <a:off x="10532880" y="-2"/>
              <a:ext cx="1659120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A210D509-C862-4485-94CB-1E77C5787511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CBE0C820-CFF4-4FCF-9182-D7F61C660978}"/>
                </a:ext>
              </a:extLst>
            </p:cNvPr>
            <p:cNvSpPr/>
            <p:nvPr userDrawn="1"/>
          </p:nvSpPr>
          <p:spPr>
            <a:xfrm>
              <a:off x="10532880" y="467505"/>
              <a:ext cx="1659120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F8FAD0AC-96E4-4804-8207-4FAD6D3DF334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DD17A8C-96AA-4FB9-B31F-FA60A98756BE}"/>
                </a:ext>
              </a:extLst>
            </p:cNvPr>
            <p:cNvSpPr/>
            <p:nvPr/>
          </p:nvSpPr>
          <p:spPr>
            <a:xfrm>
              <a:off x="0" y="5594685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A915B904-F02F-4328-91AE-7657D3578F00}"/>
                </a:ext>
              </a:extLst>
            </p:cNvPr>
            <p:cNvSpPr/>
            <p:nvPr/>
          </p:nvSpPr>
          <p:spPr>
            <a:xfrm>
              <a:off x="8526188" y="0"/>
              <a:ext cx="18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0D674AFF-5F67-4B23-AC79-5DA721D4F5D6}"/>
                </a:ext>
              </a:extLst>
            </p:cNvPr>
            <p:cNvSpPr/>
            <p:nvPr/>
          </p:nvSpPr>
          <p:spPr>
            <a:xfrm>
              <a:off x="5852126" y="0"/>
              <a:ext cx="18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CA0896F-CCD5-46B9-962D-525E991F2A7E}"/>
                </a:ext>
              </a:extLst>
            </p:cNvPr>
            <p:cNvSpPr/>
            <p:nvPr/>
          </p:nvSpPr>
          <p:spPr>
            <a:xfrm>
              <a:off x="3178063" y="0"/>
              <a:ext cx="18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8E127738-B359-4F4D-AC4D-C288EEE5429D}"/>
                </a:ext>
              </a:extLst>
            </p:cNvPr>
            <p:cNvSpPr/>
            <p:nvPr/>
          </p:nvSpPr>
          <p:spPr>
            <a:xfrm>
              <a:off x="11200780" y="3551"/>
              <a:ext cx="324149" cy="6356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CB360FB3-8B9E-4013-BF1D-FBB0D06160BA}"/>
                </a:ext>
              </a:extLst>
            </p:cNvPr>
            <p:cNvSpPr/>
            <p:nvPr/>
          </p:nvSpPr>
          <p:spPr>
            <a:xfrm>
              <a:off x="10532879" y="3551"/>
              <a:ext cx="324149" cy="6356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47F7909B-A6FF-494A-9C48-E7194502F8A2}"/>
                </a:ext>
              </a:extLst>
            </p:cNvPr>
            <p:cNvSpPr/>
            <p:nvPr/>
          </p:nvSpPr>
          <p:spPr>
            <a:xfrm rot="5400000">
              <a:off x="5911957" y="-2690635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3DBDEEA-95E0-4D78-A294-70D4D4A0E858}"/>
                </a:ext>
              </a:extLst>
            </p:cNvPr>
            <p:cNvSpPr/>
            <p:nvPr/>
          </p:nvSpPr>
          <p:spPr>
            <a:xfrm rot="5400000">
              <a:off x="5911957" y="-1264194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B5003C8E-5806-49A1-BA01-9B319F107E75}"/>
                </a:ext>
              </a:extLst>
            </p:cNvPr>
            <p:cNvSpPr/>
            <p:nvPr/>
          </p:nvSpPr>
          <p:spPr>
            <a:xfrm rot="5400000">
              <a:off x="5911957" y="-3185257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AC9443FB-F66A-4ACC-9D2C-A78F8F54DBC2}"/>
                </a:ext>
              </a:extLst>
            </p:cNvPr>
            <p:cNvSpPr/>
            <p:nvPr/>
          </p:nvSpPr>
          <p:spPr>
            <a:xfrm rot="5400000">
              <a:off x="5911957" y="-1755619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C7143E4-D1D3-430B-A55E-4DAA54514C39}"/>
                </a:ext>
              </a:extLst>
            </p:cNvPr>
            <p:cNvSpPr/>
            <p:nvPr/>
          </p:nvSpPr>
          <p:spPr>
            <a:xfrm rot="5400000">
              <a:off x="5911957" y="-336773"/>
              <a:ext cx="180000" cy="11044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for Schiphol Book"/>
                <a:ea typeface="+mn-ea"/>
                <a:cs typeface="+mn-cs"/>
              </a:endParaRPr>
            </a:p>
          </p:txBody>
        </p:sp>
      </p:grpSp>
      <p:sp>
        <p:nvSpPr>
          <p:cNvPr id="90" name="Tijdelijke aanduiding voor afbeelding 22">
            <a:extLst>
              <a:ext uri="{FF2B5EF4-FFF2-40B4-BE49-F238E27FC236}">
                <a16:creationId xmlns:a16="http://schemas.microsoft.com/office/drawing/2014/main" id="{67859A3C-DB8B-4851-B696-62C0D6960C0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0237" y="1494659"/>
            <a:ext cx="2492449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2" name="Tijdelijke aanduiding voor afbeelding 22">
            <a:extLst>
              <a:ext uri="{FF2B5EF4-FFF2-40B4-BE49-F238E27FC236}">
                <a16:creationId xmlns:a16="http://schemas.microsoft.com/office/drawing/2014/main" id="{722DC588-6F4C-42D1-9E0B-B0F5497BCE5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62261" y="1494659"/>
            <a:ext cx="2491200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3" name="Tijdelijke aanduiding voor afbeelding 22">
            <a:extLst>
              <a:ext uri="{FF2B5EF4-FFF2-40B4-BE49-F238E27FC236}">
                <a16:creationId xmlns:a16="http://schemas.microsoft.com/office/drawing/2014/main" id="{5D451EDE-29A7-4622-89D7-082AA9F762E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38219" y="1494659"/>
            <a:ext cx="2491200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4" name="Tijdelijke aanduiding voor afbeelding 22">
            <a:extLst>
              <a:ext uri="{FF2B5EF4-FFF2-40B4-BE49-F238E27FC236}">
                <a16:creationId xmlns:a16="http://schemas.microsoft.com/office/drawing/2014/main" id="{1B6A1E0F-1C49-467E-B973-58E3C9FD755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07246" y="1494659"/>
            <a:ext cx="2491200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5" name="Tijdelijke aanduiding voor afbeelding 22">
            <a:extLst>
              <a:ext uri="{FF2B5EF4-FFF2-40B4-BE49-F238E27FC236}">
                <a16:creationId xmlns:a16="http://schemas.microsoft.com/office/drawing/2014/main" id="{76D5E45E-17C8-4BE0-A85E-1EC7D7EA8E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3999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6" name="Tijdelijke aanduiding voor afbeelding 22">
            <a:extLst>
              <a:ext uri="{FF2B5EF4-FFF2-40B4-BE49-F238E27FC236}">
                <a16:creationId xmlns:a16="http://schemas.microsoft.com/office/drawing/2014/main" id="{FB1C44D4-6C56-484E-BE1E-E53151B795B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56711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7" name="Tijdelijke aanduiding voor afbeelding 22">
            <a:extLst>
              <a:ext uri="{FF2B5EF4-FFF2-40B4-BE49-F238E27FC236}">
                <a16:creationId xmlns:a16="http://schemas.microsoft.com/office/drawing/2014/main" id="{629FB43F-64FA-4ECF-BB15-A09908594C5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28893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8" name="Tijdelijke aanduiding voor afbeelding 22">
            <a:extLst>
              <a:ext uri="{FF2B5EF4-FFF2-40B4-BE49-F238E27FC236}">
                <a16:creationId xmlns:a16="http://schemas.microsoft.com/office/drawing/2014/main" id="{96F8F0BD-9095-47EB-A7F7-EB20B385189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706714" y="2914119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9" name="Tijdelijke aanduiding voor afbeelding 22">
            <a:extLst>
              <a:ext uri="{FF2B5EF4-FFF2-40B4-BE49-F238E27FC236}">
                <a16:creationId xmlns:a16="http://schemas.microsoft.com/office/drawing/2014/main" id="{B3CD3A9F-1620-4BAE-BD59-71ED88F2B6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3999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00" name="Tijdelijke aanduiding voor afbeelding 22">
            <a:extLst>
              <a:ext uri="{FF2B5EF4-FFF2-40B4-BE49-F238E27FC236}">
                <a16:creationId xmlns:a16="http://schemas.microsoft.com/office/drawing/2014/main" id="{3F099A54-7865-41D5-94E7-0F4820BA898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56711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01" name="Tijdelijke aanduiding voor afbeelding 22">
            <a:extLst>
              <a:ext uri="{FF2B5EF4-FFF2-40B4-BE49-F238E27FC236}">
                <a16:creationId xmlns:a16="http://schemas.microsoft.com/office/drawing/2014/main" id="{119B67F3-703D-4126-9128-A09604D6D5C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028893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02" name="Tijdelijke aanduiding voor afbeelding 22">
            <a:extLst>
              <a:ext uri="{FF2B5EF4-FFF2-40B4-BE49-F238E27FC236}">
                <a16:creationId xmlns:a16="http://schemas.microsoft.com/office/drawing/2014/main" id="{2EBDC262-1672-4392-BDB9-68E7BEF312C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06714" y="4347038"/>
            <a:ext cx="2493535" cy="930989"/>
          </a:xfrm>
          <a:solidFill>
            <a:schemeClr val="bg2">
              <a:lumMod val="40000"/>
              <a:lumOff val="60000"/>
            </a:schemeClr>
          </a:solidFill>
        </p:spPr>
        <p:txBody>
          <a:bodyPr tIns="36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F946856-2513-4FF9-92BD-86F4656F9F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0237" y="2418667"/>
            <a:ext cx="2492449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3" name="Tijdelijke aanduiding voor tekst 6">
            <a:extLst>
              <a:ext uri="{FF2B5EF4-FFF2-40B4-BE49-F238E27FC236}">
                <a16:creationId xmlns:a16="http://schemas.microsoft.com/office/drawing/2014/main" id="{8EF32761-D3C6-4E29-8DCD-D8DCDB25ED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62261" y="2418667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4" name="Tijdelijke aanduiding voor tekst 6">
            <a:extLst>
              <a:ext uri="{FF2B5EF4-FFF2-40B4-BE49-F238E27FC236}">
                <a16:creationId xmlns:a16="http://schemas.microsoft.com/office/drawing/2014/main" id="{C603B864-C1B6-4497-94CB-B17D1190C62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28893" y="2418667"/>
            <a:ext cx="2500526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5" name="Tijdelijke aanduiding voor tekst 6">
            <a:extLst>
              <a:ext uri="{FF2B5EF4-FFF2-40B4-BE49-F238E27FC236}">
                <a16:creationId xmlns:a16="http://schemas.microsoft.com/office/drawing/2014/main" id="{E0E06CCB-216D-4A21-AEF4-0791A8810E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7246" y="2418667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6" name="Tijdelijke aanduiding voor tekst 6">
            <a:extLst>
              <a:ext uri="{FF2B5EF4-FFF2-40B4-BE49-F238E27FC236}">
                <a16:creationId xmlns:a16="http://schemas.microsoft.com/office/drawing/2014/main" id="{2A46CE74-B4E7-45EE-B8E5-84EF20DF0F2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0237" y="3853315"/>
            <a:ext cx="2492449" cy="318405"/>
          </a:xfrm>
          <a:solidFill>
            <a:schemeClr val="accent1"/>
          </a:solidFill>
        </p:spPr>
        <p:txBody>
          <a:bodyPr lIns="64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7" name="Tijdelijke aanduiding voor tekst 6">
            <a:extLst>
              <a:ext uri="{FF2B5EF4-FFF2-40B4-BE49-F238E27FC236}">
                <a16:creationId xmlns:a16="http://schemas.microsoft.com/office/drawing/2014/main" id="{33D99189-A4DB-4F44-B6D0-45C4CB45BEA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62261" y="3853315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8" name="Tijdelijke aanduiding voor tekst 6">
            <a:extLst>
              <a:ext uri="{FF2B5EF4-FFF2-40B4-BE49-F238E27FC236}">
                <a16:creationId xmlns:a16="http://schemas.microsoft.com/office/drawing/2014/main" id="{8E437955-581E-4D4F-B3B0-45C7BA414B1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28893" y="3853315"/>
            <a:ext cx="2500526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9" name="Tijdelijke aanduiding voor tekst 6">
            <a:extLst>
              <a:ext uri="{FF2B5EF4-FFF2-40B4-BE49-F238E27FC236}">
                <a16:creationId xmlns:a16="http://schemas.microsoft.com/office/drawing/2014/main" id="{5AF8C4A6-EE7F-4F06-8B0F-0A7F50495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07246" y="3853315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0" name="Tijdelijke aanduiding voor tekst 6">
            <a:extLst>
              <a:ext uri="{FF2B5EF4-FFF2-40B4-BE49-F238E27FC236}">
                <a16:creationId xmlns:a16="http://schemas.microsoft.com/office/drawing/2014/main" id="{00E72DE5-2C0B-48B9-A6B6-D7EC8AAB807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80237" y="5269148"/>
            <a:ext cx="2492449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1" name="Tijdelijke aanduiding voor tekst 6">
            <a:extLst>
              <a:ext uri="{FF2B5EF4-FFF2-40B4-BE49-F238E27FC236}">
                <a16:creationId xmlns:a16="http://schemas.microsoft.com/office/drawing/2014/main" id="{F489E718-220A-4A1E-BB25-C5CE5E8938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362261" y="5269148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2" name="Tijdelijke aanduiding voor tekst 6">
            <a:extLst>
              <a:ext uri="{FF2B5EF4-FFF2-40B4-BE49-F238E27FC236}">
                <a16:creationId xmlns:a16="http://schemas.microsoft.com/office/drawing/2014/main" id="{0F8E7889-C133-4815-87F4-9BF15C6B14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28893" y="5269148"/>
            <a:ext cx="2500526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3" name="Tijdelijke aanduiding voor tekst 6">
            <a:extLst>
              <a:ext uri="{FF2B5EF4-FFF2-40B4-BE49-F238E27FC236}">
                <a16:creationId xmlns:a16="http://schemas.microsoft.com/office/drawing/2014/main" id="{2CE01852-5CB0-4BEA-A1BE-6CD86B2FA4C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07246" y="5269148"/>
            <a:ext cx="2491200" cy="318405"/>
          </a:xfrm>
          <a:solidFill>
            <a:schemeClr val="accent1"/>
          </a:solidFill>
        </p:spPr>
        <p:txBody>
          <a:bodyPr lIns="468000" tIns="36000" rIns="36000" bIns="36000" anchor="ctr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31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7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3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6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7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&amp; Tekstblokken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00AC2F-1DB2-4D00-9AC3-345121944C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6885" y="648000"/>
            <a:ext cx="1757240" cy="2408518"/>
          </a:xfrm>
          <a:solidFill>
            <a:schemeClr val="accent1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1598" cy="33700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319D-6D75-4855-B53E-8E13E0570BF1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2111274" cy="280220"/>
            <a:chOff x="0" y="-420043"/>
            <a:chExt cx="211127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211127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&amp; Tekstblokken 4x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765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40" name="GRID" hidden="1">
            <a:extLst>
              <a:ext uri="{FF2B5EF4-FFF2-40B4-BE49-F238E27FC236}">
                <a16:creationId xmlns:a16="http://schemas.microsoft.com/office/drawing/2014/main" id="{A9B1CA1A-6215-4DCA-91AB-BD33EAE3A3B3}"/>
              </a:ext>
            </a:extLst>
          </p:cNvPr>
          <p:cNvGrpSpPr/>
          <p:nvPr userDrawn="1"/>
        </p:nvGrpSpPr>
        <p:grpSpPr>
          <a:xfrm>
            <a:off x="0" y="-1739105"/>
            <a:ext cx="12192300" cy="8597105"/>
            <a:chOff x="0" y="-1739105"/>
            <a:chExt cx="12192300" cy="8597105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395F65F-B33B-41DA-902C-F54B320A2FF4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D6155D88-AE1A-401A-9F72-379BAC9C6CCF}"/>
                </a:ext>
              </a:extLst>
            </p:cNvPr>
            <p:cNvSpPr/>
            <p:nvPr userDrawn="1"/>
          </p:nvSpPr>
          <p:spPr>
            <a:xfrm>
              <a:off x="0" y="0"/>
              <a:ext cx="10188476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29E94EA-A0A0-4CAB-A47C-53A15C0B669F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0BAD78DD-0F35-4AEC-A830-9E9CCABFB38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FF896BE-CB28-4FF0-A2CF-91ED81C0838C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C8DB26C8-5841-450C-B391-A574D84F1B5C}"/>
                </a:ext>
              </a:extLst>
            </p:cNvPr>
            <p:cNvSpPr/>
            <p:nvPr/>
          </p:nvSpPr>
          <p:spPr>
            <a:xfrm>
              <a:off x="3698378" y="471243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5F284D3-A198-4B60-8394-B82DE24EBE1F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32C06F8-CCB0-41E5-8716-B69F3C5971BC}"/>
                </a:ext>
              </a:extLst>
            </p:cNvPr>
            <p:cNvSpPr/>
            <p:nvPr userDrawn="1"/>
          </p:nvSpPr>
          <p:spPr>
            <a:xfrm>
              <a:off x="370088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C8EEC775-91A7-42EA-BB29-2765DEC765FD}"/>
                </a:ext>
              </a:extLst>
            </p:cNvPr>
            <p:cNvSpPr/>
            <p:nvPr/>
          </p:nvSpPr>
          <p:spPr>
            <a:xfrm>
              <a:off x="0" y="5810596"/>
              <a:ext cx="12192000" cy="16997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38D250E5-29CC-40AE-94BF-2B4003B02A41}"/>
                </a:ext>
              </a:extLst>
            </p:cNvPr>
            <p:cNvSpPr/>
            <p:nvPr/>
          </p:nvSpPr>
          <p:spPr>
            <a:xfrm>
              <a:off x="3698378" y="3050919"/>
              <a:ext cx="8493622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97965A45-1043-44BA-BA92-8C71F2D8290B}"/>
                </a:ext>
              </a:extLst>
            </p:cNvPr>
            <p:cNvSpPr/>
            <p:nvPr/>
          </p:nvSpPr>
          <p:spPr>
            <a:xfrm>
              <a:off x="7612566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135CB3F9-DADC-44C8-8E5D-873054BA20CF}"/>
                </a:ext>
              </a:extLst>
            </p:cNvPr>
            <p:cNvSpPr/>
            <p:nvPr/>
          </p:nvSpPr>
          <p:spPr>
            <a:xfrm>
              <a:off x="3698378" y="-7671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D7BE1B07-F384-469A-997D-98ED0BC6B748}"/>
                </a:ext>
              </a:extLst>
            </p:cNvPr>
            <p:cNvSpPr/>
            <p:nvPr/>
          </p:nvSpPr>
          <p:spPr>
            <a:xfrm>
              <a:off x="10528847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FBECC70-BC90-496A-9C7D-181B399D73E9}"/>
                </a:ext>
              </a:extLst>
            </p:cNvPr>
            <p:cNvSpPr/>
            <p:nvPr/>
          </p:nvSpPr>
          <p:spPr>
            <a:xfrm>
              <a:off x="9859042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04952D6-93AD-4856-B8BB-E98B625B6C4B}"/>
                </a:ext>
              </a:extLst>
            </p:cNvPr>
            <p:cNvSpPr/>
            <p:nvPr/>
          </p:nvSpPr>
          <p:spPr>
            <a:xfrm>
              <a:off x="3698378" y="2912518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B211E9E-11DC-4EC4-B369-612381B49553}"/>
                </a:ext>
              </a:extLst>
            </p:cNvPr>
            <p:cNvSpPr/>
            <p:nvPr/>
          </p:nvSpPr>
          <p:spPr>
            <a:xfrm>
              <a:off x="3698378" y="5656657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D94B530-DC08-4194-9A9A-0CA1E053BB39}"/>
                </a:ext>
              </a:extLst>
            </p:cNvPr>
            <p:cNvSpPr/>
            <p:nvPr/>
          </p:nvSpPr>
          <p:spPr>
            <a:xfrm rot="5400000">
              <a:off x="3294331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FB4100B8-99B4-46A7-BF32-8D5018DBFD79}"/>
                </a:ext>
              </a:extLst>
            </p:cNvPr>
            <p:cNvSpPr/>
            <p:nvPr/>
          </p:nvSpPr>
          <p:spPr>
            <a:xfrm rot="5400000">
              <a:off x="6866506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FD66424-FEA0-44D7-8833-942161531FAF}"/>
                </a:ext>
              </a:extLst>
            </p:cNvPr>
            <p:cNvSpPr/>
            <p:nvPr/>
          </p:nvSpPr>
          <p:spPr>
            <a:xfrm rot="5400000">
              <a:off x="1709347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0AE689E0-4055-4A21-9031-BC493474CEAA}"/>
                </a:ext>
              </a:extLst>
            </p:cNvPr>
            <p:cNvSpPr/>
            <p:nvPr/>
          </p:nvSpPr>
          <p:spPr>
            <a:xfrm>
              <a:off x="3698378" y="654845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B0A078C9-CEBF-4EA9-8A04-C69514A98C59}"/>
                </a:ext>
              </a:extLst>
            </p:cNvPr>
            <p:cNvSpPr/>
            <p:nvPr/>
          </p:nvSpPr>
          <p:spPr>
            <a:xfrm rot="5400000">
              <a:off x="5302250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72" name="Tijdelijke aanduiding voor afbeelding 22">
            <a:extLst>
              <a:ext uri="{FF2B5EF4-FFF2-40B4-BE49-F238E27FC236}">
                <a16:creationId xmlns:a16="http://schemas.microsoft.com/office/drawing/2014/main" id="{AB86F05D-DA8E-425C-B3A5-6A2F506700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84882" y="648000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4" name="Tijdelijke aanduiding voor tekst 6">
            <a:extLst>
              <a:ext uri="{FF2B5EF4-FFF2-40B4-BE49-F238E27FC236}">
                <a16:creationId xmlns:a16="http://schemas.microsoft.com/office/drawing/2014/main" id="{09792E4F-158D-4DB6-A72C-679C95A1F8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4569" y="648000"/>
            <a:ext cx="1757240" cy="2408518"/>
          </a:xfrm>
          <a:solidFill>
            <a:schemeClr val="accent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5" name="Tijdelijke aanduiding voor afbeelding 22">
            <a:extLst>
              <a:ext uri="{FF2B5EF4-FFF2-40B4-BE49-F238E27FC236}">
                <a16:creationId xmlns:a16="http://schemas.microsoft.com/office/drawing/2014/main" id="{4863BE2E-FEA1-47A1-8103-6F362AB1F13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72566" y="648000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6" name="Tijdelijke aanduiding voor tekst 6">
            <a:extLst>
              <a:ext uri="{FF2B5EF4-FFF2-40B4-BE49-F238E27FC236}">
                <a16:creationId xmlns:a16="http://schemas.microsoft.com/office/drawing/2014/main" id="{7635B164-9AC1-48AC-94A0-E2FE0283E5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6885" y="3405321"/>
            <a:ext cx="1757240" cy="2408518"/>
          </a:xfrm>
          <a:solidFill>
            <a:schemeClr val="accent3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7" name="Tijdelijke aanduiding voor afbeelding 22">
            <a:extLst>
              <a:ext uri="{FF2B5EF4-FFF2-40B4-BE49-F238E27FC236}">
                <a16:creationId xmlns:a16="http://schemas.microsoft.com/office/drawing/2014/main" id="{E968F554-D9F2-4764-9EBC-F292B9B26F6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84882" y="3405321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8" name="Tijdelijke aanduiding voor tekst 6">
            <a:extLst>
              <a:ext uri="{FF2B5EF4-FFF2-40B4-BE49-F238E27FC236}">
                <a16:creationId xmlns:a16="http://schemas.microsoft.com/office/drawing/2014/main" id="{CDF812F9-D71E-47E0-9D84-0845512ED5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34569" y="3405321"/>
            <a:ext cx="1757240" cy="2408518"/>
          </a:xfrm>
          <a:solidFill>
            <a:schemeClr val="accent5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9" name="Tijdelijke aanduiding voor afbeelding 22">
            <a:extLst>
              <a:ext uri="{FF2B5EF4-FFF2-40B4-BE49-F238E27FC236}">
                <a16:creationId xmlns:a16="http://schemas.microsoft.com/office/drawing/2014/main" id="{A331D9EB-7A76-43D2-A643-E4822C8561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72566" y="3405321"/>
            <a:ext cx="1493991" cy="2408518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85CA4584-3A70-4DFC-A996-BA7CE5B12BE9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8339D7C1-FDFE-4EA9-8746-D7A17C5D074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BEC9F2FD-4948-4BC2-B4A0-29CC17D05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0620F0E5-3804-4B37-82E2-E6DDC786D6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31CF863C-DAC1-44D6-9DCD-D2DC3A01A8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33D24D7F-1B73-43D5-B010-FA5BFB459B9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D6F322C4-63E3-409D-81BC-CB6ABC41F34E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A31239D4-0E74-4A24-82FF-645713024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F56953C-8AAE-40BE-BDCF-A3E92B6B7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E86CCAC-DEED-4BA1-95D4-416D4B68498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3DDFE162-7F21-4BD7-9B5E-A8612B8658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0A0AED2-3D14-471E-8E21-15AAB44CF2B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D41868E-C015-4053-AE9D-C17E95B440A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2FED11F5-90DA-4826-B85D-C34F1052CA0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9D1270E9-8521-4857-8A83-4BCE4890860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D48A69AB-E1C2-45E2-A210-090F143949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2D046736-9475-4E87-B3C2-9CDF7AB16D7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A05F0C7-BCF8-4687-BC2F-2A60441D76D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85DFC538-F159-4739-8C35-2810A72988F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Ovaal 112">
                <a:extLst>
                  <a:ext uri="{FF2B5EF4-FFF2-40B4-BE49-F238E27FC236}">
                    <a16:creationId xmlns:a16="http://schemas.microsoft.com/office/drawing/2014/main" id="{AA7EEDD4-4386-4AC4-A7BC-29C78AF973C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Vrije vorm: vorm 113">
                <a:extLst>
                  <a:ext uri="{FF2B5EF4-FFF2-40B4-BE49-F238E27FC236}">
                    <a16:creationId xmlns:a16="http://schemas.microsoft.com/office/drawing/2014/main" id="{80B4CE73-578A-44A0-A5A8-AA2B4B2A78B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hthoek: afgeronde hoeken 114">
                <a:extLst>
                  <a:ext uri="{FF2B5EF4-FFF2-40B4-BE49-F238E27FC236}">
                    <a16:creationId xmlns:a16="http://schemas.microsoft.com/office/drawing/2014/main" id="{3471E156-F162-41AC-A03B-E33D43E7245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D245F14-B152-4468-8946-55ABA0ECA4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2A2D8B6B-E0BC-4521-B312-BA3709B8EA43}"/>
                  </a:ext>
                </a:extLst>
              </p:cNvPr>
              <p:cNvCxnSpPr>
                <a:cxnSpLocks/>
                <a:stCxn id="11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6387FF2E-435B-4098-8BAA-11BFAFF86B5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A98DB02-F6B7-4D3F-A749-35FC0DC615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F84D9E06-9AFD-4D14-92E0-EE3B3DCCD0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1B426D2-5CE1-44BB-A07C-9416971A305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48111B7-2BDE-48E8-9E13-C7388B5E35E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EE6F780-8B47-4F2A-8044-075F6FE82C8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1CAB6E2E-6E2F-45F0-B5C9-DF6D541A898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09" name="Rechthoek 108">
                      <a:extLst>
                        <a:ext uri="{FF2B5EF4-FFF2-40B4-BE49-F238E27FC236}">
                          <a16:creationId xmlns:a16="http://schemas.microsoft.com/office/drawing/2014/main" id="{FCD2537E-4564-474D-ADA4-146F24F3EB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Rechthoek 109">
                      <a:extLst>
                        <a:ext uri="{FF2B5EF4-FFF2-40B4-BE49-F238E27FC236}">
                          <a16:creationId xmlns:a16="http://schemas.microsoft.com/office/drawing/2014/main" id="{5E2DB712-1DE5-408A-A3BA-82F1EEB7B6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" name="Ovaal 110">
                      <a:extLst>
                        <a:ext uri="{FF2B5EF4-FFF2-40B4-BE49-F238E27FC236}">
                          <a16:creationId xmlns:a16="http://schemas.microsoft.com/office/drawing/2014/main" id="{65A8AFAF-165F-4670-8854-AD4FCF123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07" name="Afbeelding 106">
                    <a:extLst>
                      <a:ext uri="{FF2B5EF4-FFF2-40B4-BE49-F238E27FC236}">
                        <a16:creationId xmlns:a16="http://schemas.microsoft.com/office/drawing/2014/main" id="{195CF3C7-BB72-4174-8E01-EC0005D0891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Afbeelding 107">
                    <a:extLst>
                      <a:ext uri="{FF2B5EF4-FFF2-40B4-BE49-F238E27FC236}">
                        <a16:creationId xmlns:a16="http://schemas.microsoft.com/office/drawing/2014/main" id="{35388918-E5FE-4D61-96D1-4391976F56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B83390BD-8D1C-4A3D-ADC6-D9C3AFBC20E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86B32796-8B81-4B59-B237-002931CD86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248C9FBE-8B6C-4B09-B9F7-5CA3B38332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45CCF583-48A4-4A9F-8A7B-C5C6BBCE0AD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9A9C7F65-12B8-440A-99C9-8CA8BBA9CF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F5676469-27BD-496D-AF25-97752C886C9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7818AFC6-2108-4B15-BEEC-0DA9F0580D0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98" name="Gelijkbenige driehoek 97">
                <a:extLst>
                  <a:ext uri="{FF2B5EF4-FFF2-40B4-BE49-F238E27FC236}">
                    <a16:creationId xmlns:a16="http://schemas.microsoft.com/office/drawing/2014/main" id="{4C8A30C6-C5B5-46BE-883A-B0D36FFAA4B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2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animBg="1"/>
      <p:bldP spid="7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animBg="1"/>
      <p:bldP spid="78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&amp; Tekstblokken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00AC2F-1DB2-4D00-9AC3-345121944C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6885" y="657939"/>
            <a:ext cx="1757240" cy="1484109"/>
          </a:xfrm>
          <a:solidFill>
            <a:schemeClr val="accent1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3011598" cy="33700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4721-E20D-4B58-8BA7-BC6CC631A4E0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2111274" cy="280220"/>
            <a:chOff x="0" y="-420043"/>
            <a:chExt cx="211127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211127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Beelden &amp; Tekstblokken 6x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765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40" name="GRID" hidden="1">
            <a:extLst>
              <a:ext uri="{FF2B5EF4-FFF2-40B4-BE49-F238E27FC236}">
                <a16:creationId xmlns:a16="http://schemas.microsoft.com/office/drawing/2014/main" id="{A9B1CA1A-6215-4DCA-91AB-BD33EAE3A3B3}"/>
              </a:ext>
            </a:extLst>
          </p:cNvPr>
          <p:cNvGrpSpPr/>
          <p:nvPr userDrawn="1"/>
        </p:nvGrpSpPr>
        <p:grpSpPr>
          <a:xfrm>
            <a:off x="0" y="-1739105"/>
            <a:ext cx="12192300" cy="8597105"/>
            <a:chOff x="0" y="-1739105"/>
            <a:chExt cx="12192300" cy="8597105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395F65F-B33B-41DA-902C-F54B320A2FF4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D6155D88-AE1A-401A-9F72-379BAC9C6CCF}"/>
                </a:ext>
              </a:extLst>
            </p:cNvPr>
            <p:cNvSpPr/>
            <p:nvPr userDrawn="1"/>
          </p:nvSpPr>
          <p:spPr>
            <a:xfrm>
              <a:off x="0" y="0"/>
              <a:ext cx="10188476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29E94EA-A0A0-4CAB-A47C-53A15C0B669F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0BAD78DD-0F35-4AEC-A830-9E9CCABFB387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FF896BE-CB28-4FF0-A2CF-91ED81C0838C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C8DB26C8-5841-450C-B391-A574D84F1B5C}"/>
                </a:ext>
              </a:extLst>
            </p:cNvPr>
            <p:cNvSpPr/>
            <p:nvPr/>
          </p:nvSpPr>
          <p:spPr>
            <a:xfrm>
              <a:off x="3698378" y="471243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5F284D3-A198-4B60-8394-B82DE24EBE1F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32C06F8-CCB0-41E5-8716-B69F3C5971BC}"/>
                </a:ext>
              </a:extLst>
            </p:cNvPr>
            <p:cNvSpPr/>
            <p:nvPr userDrawn="1"/>
          </p:nvSpPr>
          <p:spPr>
            <a:xfrm>
              <a:off x="370088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C8EEC775-91A7-42EA-BB29-2765DEC765FD}"/>
                </a:ext>
              </a:extLst>
            </p:cNvPr>
            <p:cNvSpPr/>
            <p:nvPr/>
          </p:nvSpPr>
          <p:spPr>
            <a:xfrm>
              <a:off x="0" y="5810596"/>
              <a:ext cx="12192000" cy="16997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38D250E5-29CC-40AE-94BF-2B4003B02A41}"/>
                </a:ext>
              </a:extLst>
            </p:cNvPr>
            <p:cNvSpPr/>
            <p:nvPr/>
          </p:nvSpPr>
          <p:spPr>
            <a:xfrm>
              <a:off x="3698378" y="3969730"/>
              <a:ext cx="8493622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97965A45-1043-44BA-BA92-8C71F2D8290B}"/>
                </a:ext>
              </a:extLst>
            </p:cNvPr>
            <p:cNvSpPr/>
            <p:nvPr/>
          </p:nvSpPr>
          <p:spPr>
            <a:xfrm>
              <a:off x="7612566" y="0"/>
              <a:ext cx="360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135CB3F9-DADC-44C8-8E5D-873054BA20CF}"/>
                </a:ext>
              </a:extLst>
            </p:cNvPr>
            <p:cNvSpPr/>
            <p:nvPr/>
          </p:nvSpPr>
          <p:spPr>
            <a:xfrm>
              <a:off x="3698378" y="-7671"/>
              <a:ext cx="8493621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D7BE1B07-F384-469A-997D-98ED0BC6B748}"/>
                </a:ext>
              </a:extLst>
            </p:cNvPr>
            <p:cNvSpPr/>
            <p:nvPr/>
          </p:nvSpPr>
          <p:spPr>
            <a:xfrm>
              <a:off x="10528847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FBECC70-BC90-496A-9C7D-181B399D73E9}"/>
                </a:ext>
              </a:extLst>
            </p:cNvPr>
            <p:cNvSpPr/>
            <p:nvPr/>
          </p:nvSpPr>
          <p:spPr>
            <a:xfrm>
              <a:off x="9859042" y="0"/>
              <a:ext cx="32414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04952D6-93AD-4856-B8BB-E98B625B6C4B}"/>
                </a:ext>
              </a:extLst>
            </p:cNvPr>
            <p:cNvSpPr/>
            <p:nvPr/>
          </p:nvSpPr>
          <p:spPr>
            <a:xfrm>
              <a:off x="3698378" y="1982775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B211E9E-11DC-4EC4-B369-612381B49553}"/>
                </a:ext>
              </a:extLst>
            </p:cNvPr>
            <p:cNvSpPr/>
            <p:nvPr/>
          </p:nvSpPr>
          <p:spPr>
            <a:xfrm>
              <a:off x="3698378" y="5656657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D94B530-DC08-4194-9A9A-0CA1E053BB39}"/>
                </a:ext>
              </a:extLst>
            </p:cNvPr>
            <p:cNvSpPr/>
            <p:nvPr/>
          </p:nvSpPr>
          <p:spPr>
            <a:xfrm rot="5400000">
              <a:off x="3294331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FB4100B8-99B4-46A7-BF32-8D5018DBFD79}"/>
                </a:ext>
              </a:extLst>
            </p:cNvPr>
            <p:cNvSpPr/>
            <p:nvPr/>
          </p:nvSpPr>
          <p:spPr>
            <a:xfrm rot="5400000">
              <a:off x="6866506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FD66424-FEA0-44D7-8833-942161531FAF}"/>
                </a:ext>
              </a:extLst>
            </p:cNvPr>
            <p:cNvSpPr/>
            <p:nvPr/>
          </p:nvSpPr>
          <p:spPr>
            <a:xfrm rot="5400000">
              <a:off x="1709347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0AE689E0-4055-4A21-9031-BC493474CEAA}"/>
                </a:ext>
              </a:extLst>
            </p:cNvPr>
            <p:cNvSpPr/>
            <p:nvPr/>
          </p:nvSpPr>
          <p:spPr>
            <a:xfrm>
              <a:off x="3698378" y="654845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B0A078C9-CEBF-4EA9-8A04-C69514A98C59}"/>
                </a:ext>
              </a:extLst>
            </p:cNvPr>
            <p:cNvSpPr/>
            <p:nvPr/>
          </p:nvSpPr>
          <p:spPr>
            <a:xfrm rot="5400000">
              <a:off x="5302250" y="2435706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49931E2F-CB80-4D4A-BABA-88B0E4355787}"/>
                </a:ext>
              </a:extLst>
            </p:cNvPr>
            <p:cNvSpPr/>
            <p:nvPr userDrawn="1"/>
          </p:nvSpPr>
          <p:spPr>
            <a:xfrm>
              <a:off x="3698378" y="2128865"/>
              <a:ext cx="8493622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DB7855F9-827E-4C16-9D17-DFF9624B2B7D}"/>
                </a:ext>
              </a:extLst>
            </p:cNvPr>
            <p:cNvSpPr/>
            <p:nvPr userDrawn="1"/>
          </p:nvSpPr>
          <p:spPr>
            <a:xfrm>
              <a:off x="3698378" y="2487799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8FA04F6-23EE-4077-9FF3-D2222EB2C36A}"/>
                </a:ext>
              </a:extLst>
            </p:cNvPr>
            <p:cNvSpPr/>
            <p:nvPr userDrawn="1"/>
          </p:nvSpPr>
          <p:spPr>
            <a:xfrm>
              <a:off x="3698378" y="3810599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13B3CE67-FB4A-4FF0-A665-CA19577C4BC9}"/>
                </a:ext>
              </a:extLst>
            </p:cNvPr>
            <p:cNvSpPr/>
            <p:nvPr userDrawn="1"/>
          </p:nvSpPr>
          <p:spPr>
            <a:xfrm>
              <a:off x="3698378" y="4328921"/>
              <a:ext cx="8493622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72" name="Tijdelijke aanduiding voor afbeelding 22">
            <a:extLst>
              <a:ext uri="{FF2B5EF4-FFF2-40B4-BE49-F238E27FC236}">
                <a16:creationId xmlns:a16="http://schemas.microsoft.com/office/drawing/2014/main" id="{AB86F05D-DA8E-425C-B3A5-6A2F506700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84882" y="657939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4" name="Tijdelijke aanduiding voor tekst 6">
            <a:extLst>
              <a:ext uri="{FF2B5EF4-FFF2-40B4-BE49-F238E27FC236}">
                <a16:creationId xmlns:a16="http://schemas.microsoft.com/office/drawing/2014/main" id="{09792E4F-158D-4DB6-A72C-679C95A1F8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4569" y="657939"/>
            <a:ext cx="1757240" cy="1484109"/>
          </a:xfrm>
          <a:solidFill>
            <a:schemeClr val="accent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5" name="Tijdelijke aanduiding voor afbeelding 22">
            <a:extLst>
              <a:ext uri="{FF2B5EF4-FFF2-40B4-BE49-F238E27FC236}">
                <a16:creationId xmlns:a16="http://schemas.microsoft.com/office/drawing/2014/main" id="{4863BE2E-FEA1-47A1-8103-6F362AB1F13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72566" y="657939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6" name="Tijdelijke aanduiding voor tekst 6">
            <a:extLst>
              <a:ext uri="{FF2B5EF4-FFF2-40B4-BE49-F238E27FC236}">
                <a16:creationId xmlns:a16="http://schemas.microsoft.com/office/drawing/2014/main" id="{7635B164-9AC1-48AC-94A0-E2FE0283E5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6885" y="2497135"/>
            <a:ext cx="1757240" cy="1484109"/>
          </a:xfrm>
          <a:solidFill>
            <a:schemeClr val="accent3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7" name="Tijdelijke aanduiding voor afbeelding 22">
            <a:extLst>
              <a:ext uri="{FF2B5EF4-FFF2-40B4-BE49-F238E27FC236}">
                <a16:creationId xmlns:a16="http://schemas.microsoft.com/office/drawing/2014/main" id="{E968F554-D9F2-4764-9EBC-F292B9B26F6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84882" y="2497135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78" name="Tijdelijke aanduiding voor tekst 6">
            <a:extLst>
              <a:ext uri="{FF2B5EF4-FFF2-40B4-BE49-F238E27FC236}">
                <a16:creationId xmlns:a16="http://schemas.microsoft.com/office/drawing/2014/main" id="{CDF812F9-D71E-47E0-9D84-0845512ED5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34569" y="2497135"/>
            <a:ext cx="1757240" cy="1484109"/>
          </a:xfrm>
          <a:solidFill>
            <a:schemeClr val="accent5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79" name="Tijdelijke aanduiding voor afbeelding 22">
            <a:extLst>
              <a:ext uri="{FF2B5EF4-FFF2-40B4-BE49-F238E27FC236}">
                <a16:creationId xmlns:a16="http://schemas.microsoft.com/office/drawing/2014/main" id="{A331D9EB-7A76-43D2-A643-E4822C8561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72566" y="2497135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85CA4584-3A70-4DFC-A996-BA7CE5B12BE9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8339D7C1-FDFE-4EA9-8746-D7A17C5D074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BEC9F2FD-4948-4BC2-B4A0-29CC17D05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0620F0E5-3804-4B37-82E2-E6DDC786D6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31CF863C-DAC1-44D6-9DCD-D2DC3A01A8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33D24D7F-1B73-43D5-B010-FA5BFB459B9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D6F322C4-63E3-409D-81BC-CB6ABC41F34E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A31239D4-0E74-4A24-82FF-645713024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F56953C-8AAE-40BE-BDCF-A3E92B6B7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E86CCAC-DEED-4BA1-95D4-416D4B68498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3DDFE162-7F21-4BD7-9B5E-A8612B8658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0A0AED2-3D14-471E-8E21-15AAB44CF2B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D41868E-C015-4053-AE9D-C17E95B440A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2FED11F5-90DA-4826-B85D-C34F1052CA0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9D1270E9-8521-4857-8A83-4BCE4890860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D48A69AB-E1C2-45E2-A210-090F1439495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2D046736-9475-4E87-B3C2-9CDF7AB16D7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A05F0C7-BCF8-4687-BC2F-2A60441D76D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85DFC538-F159-4739-8C35-2810A72988F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Ovaal 112">
                <a:extLst>
                  <a:ext uri="{FF2B5EF4-FFF2-40B4-BE49-F238E27FC236}">
                    <a16:creationId xmlns:a16="http://schemas.microsoft.com/office/drawing/2014/main" id="{AA7EEDD4-4386-4AC4-A7BC-29C78AF973C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Vrije vorm: vorm 113">
                <a:extLst>
                  <a:ext uri="{FF2B5EF4-FFF2-40B4-BE49-F238E27FC236}">
                    <a16:creationId xmlns:a16="http://schemas.microsoft.com/office/drawing/2014/main" id="{80B4CE73-578A-44A0-A5A8-AA2B4B2A78B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hthoek: afgeronde hoeken 114">
                <a:extLst>
                  <a:ext uri="{FF2B5EF4-FFF2-40B4-BE49-F238E27FC236}">
                    <a16:creationId xmlns:a16="http://schemas.microsoft.com/office/drawing/2014/main" id="{3471E156-F162-41AC-A03B-E33D43E7245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D245F14-B152-4468-8946-55ABA0ECA4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2A2D8B6B-E0BC-4521-B312-BA3709B8EA43}"/>
                  </a:ext>
                </a:extLst>
              </p:cNvPr>
              <p:cNvCxnSpPr>
                <a:cxnSpLocks/>
                <a:stCxn id="11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6387FF2E-435B-4098-8BAA-11BFAFF86B5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A98DB02-F6B7-4D3F-A749-35FC0DC615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F84D9E06-9AFD-4D14-92E0-EE3B3DCCD0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1B426D2-5CE1-44BB-A07C-9416971A305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48111B7-2BDE-48E8-9E13-C7388B5E35E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AEE6F780-8B47-4F2A-8044-075F6FE82C8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1CAB6E2E-6E2F-45F0-B5C9-DF6D541A898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09" name="Rechthoek 108">
                      <a:extLst>
                        <a:ext uri="{FF2B5EF4-FFF2-40B4-BE49-F238E27FC236}">
                          <a16:creationId xmlns:a16="http://schemas.microsoft.com/office/drawing/2014/main" id="{FCD2537E-4564-474D-ADA4-146F24F3EB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Rechthoek 109">
                      <a:extLst>
                        <a:ext uri="{FF2B5EF4-FFF2-40B4-BE49-F238E27FC236}">
                          <a16:creationId xmlns:a16="http://schemas.microsoft.com/office/drawing/2014/main" id="{5E2DB712-1DE5-408A-A3BA-82F1EEB7B6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" name="Ovaal 110">
                      <a:extLst>
                        <a:ext uri="{FF2B5EF4-FFF2-40B4-BE49-F238E27FC236}">
                          <a16:creationId xmlns:a16="http://schemas.microsoft.com/office/drawing/2014/main" id="{65A8AFAF-165F-4670-8854-AD4FCF123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07" name="Afbeelding 106">
                    <a:extLst>
                      <a:ext uri="{FF2B5EF4-FFF2-40B4-BE49-F238E27FC236}">
                        <a16:creationId xmlns:a16="http://schemas.microsoft.com/office/drawing/2014/main" id="{195CF3C7-BB72-4174-8E01-EC0005D0891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Afbeelding 107">
                    <a:extLst>
                      <a:ext uri="{FF2B5EF4-FFF2-40B4-BE49-F238E27FC236}">
                        <a16:creationId xmlns:a16="http://schemas.microsoft.com/office/drawing/2014/main" id="{35388918-E5FE-4D61-96D1-4391976F56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B83390BD-8D1C-4A3D-ADC6-D9C3AFBC20E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86B32796-8B81-4B59-B237-002931CD86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248C9FBE-8B6C-4B09-B9F7-5CA3B38332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45CCF583-48A4-4A9F-8A7B-C5C6BBCE0AD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9A9C7F65-12B8-440A-99C9-8CA8BBA9CF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F5676469-27BD-496D-AF25-97752C886C9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7818AFC6-2108-4B15-BEEC-0DA9F0580D0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98" name="Gelijkbenige driehoek 97">
                <a:extLst>
                  <a:ext uri="{FF2B5EF4-FFF2-40B4-BE49-F238E27FC236}">
                    <a16:creationId xmlns:a16="http://schemas.microsoft.com/office/drawing/2014/main" id="{4C8A30C6-C5B5-46BE-883A-B0D36FFAA4B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8" name="Tijdelijke aanduiding voor tekst 6">
            <a:extLst>
              <a:ext uri="{FF2B5EF4-FFF2-40B4-BE49-F238E27FC236}">
                <a16:creationId xmlns:a16="http://schemas.microsoft.com/office/drawing/2014/main" id="{D0D653D2-3917-4466-95FC-5FA2ADC9E1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46885" y="4313528"/>
            <a:ext cx="1757240" cy="1484109"/>
          </a:xfrm>
          <a:solidFill>
            <a:schemeClr val="tx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129" name="Tijdelijke aanduiding voor afbeelding 22">
            <a:extLst>
              <a:ext uri="{FF2B5EF4-FFF2-40B4-BE49-F238E27FC236}">
                <a16:creationId xmlns:a16="http://schemas.microsoft.com/office/drawing/2014/main" id="{135E133F-ADA7-445A-9B5F-15B3A31B5DF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84882" y="4313528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130" name="Tijdelijke aanduiding voor tekst 6">
            <a:extLst>
              <a:ext uri="{FF2B5EF4-FFF2-40B4-BE49-F238E27FC236}">
                <a16:creationId xmlns:a16="http://schemas.microsoft.com/office/drawing/2014/main" id="{8C07A915-E181-4A9A-9DCA-1D306FBF338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4569" y="4313528"/>
            <a:ext cx="1757240" cy="1484109"/>
          </a:xfrm>
          <a:solidFill>
            <a:schemeClr val="bg2"/>
          </a:solidFill>
        </p:spPr>
        <p:txBody>
          <a:bodyPr lIns="180000" tIns="144000" rIns="180000" bIns="144000"/>
          <a:lstStyle>
            <a:lvl1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  <a:p>
            <a:pPr lvl="1"/>
            <a:r>
              <a:rPr lang="en-US" dirty="0" err="1"/>
              <a:t>Tekst</a:t>
            </a:r>
            <a:endParaRPr lang="nl-NL" dirty="0"/>
          </a:p>
        </p:txBody>
      </p:sp>
      <p:sp>
        <p:nvSpPr>
          <p:cNvPr id="131" name="Tijdelijke aanduiding voor afbeelding 22">
            <a:extLst>
              <a:ext uri="{FF2B5EF4-FFF2-40B4-BE49-F238E27FC236}">
                <a16:creationId xmlns:a16="http://schemas.microsoft.com/office/drawing/2014/main" id="{C13D7B89-97C5-459B-B3A7-B79F7E3C778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972566" y="4313528"/>
            <a:ext cx="1493991" cy="1484109"/>
          </a:xfrm>
          <a:solidFill>
            <a:schemeClr val="bg2">
              <a:lumMod val="40000"/>
              <a:lumOff val="60000"/>
            </a:schemeClr>
          </a:solidFill>
        </p:spPr>
        <p:txBody>
          <a:bodyPr tIns="288000"/>
          <a:lstStyle>
            <a:lvl1pPr marL="0" indent="0" algn="ctr">
              <a:buNone/>
              <a:defRPr sz="9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241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animBg="1"/>
      <p:bldP spid="7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animBg="1"/>
      <p:bldP spid="78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animBg="1"/>
      <p:bldP spid="128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9" grpId="0" animBg="1"/>
      <p:bldP spid="130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Titel van de dia</a:t>
            </a:r>
            <a:br>
              <a:rPr lang="nl-NL" noProof="0"/>
            </a:br>
            <a:r>
              <a:rPr lang="nl-NL" noProof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5066381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Bullet</a:t>
            </a:r>
          </a:p>
          <a:p>
            <a:pPr lvl="1"/>
            <a:r>
              <a:rPr lang="nl-NL" noProof="0"/>
              <a:t>Sub-bullet #1</a:t>
            </a:r>
          </a:p>
          <a:p>
            <a:pPr lvl="2"/>
            <a:r>
              <a:rPr lang="nl-NL" noProof="0"/>
              <a:t>Sub-bullet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0DF38-D0C4-4231-98D7-BE62D34C0C31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573383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-1" y="-420043"/>
            <a:ext cx="2030821" cy="280220"/>
            <a:chOff x="-1" y="-420043"/>
            <a:chExt cx="2030821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-1" y="-420043"/>
              <a:ext cx="203082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Grafiek 50%/50%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12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CE615D07-4987-4B54-AD60-FDC7FC05948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18263" y="647700"/>
            <a:ext cx="4781550" cy="5331995"/>
          </a:xfrm>
          <a:solidFill>
            <a:schemeClr val="bg2">
              <a:lumMod val="40000"/>
              <a:lumOff val="60000"/>
            </a:schemeClr>
          </a:solidFill>
        </p:spPr>
        <p:txBody>
          <a:bodyPr lIns="108000" tIns="2088000" rIns="108000" bIns="1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grafiek in te voegen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90D07E33-2239-4031-8E7C-B5604E1E37D2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B0EAEDF-7AD1-4F4F-AAD7-2622F6764FD2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6AC98DA-ABAD-474B-839A-C2963A2E18C7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C9094476-301F-41CA-83EC-BBE64C9DDB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A654BB1F-F269-42E3-BBC4-63A5187B84F3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6735E77E-CEA2-4E07-BE6B-9A602317119B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0805527A-C8FC-4287-BDEB-CBC8BE7ED5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9A568C43-05B3-449A-8102-4908C77898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9A02C4B0-DD5B-4E09-9911-D15F69AF880E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E29C3E2E-A7D0-4E69-B7E1-B29C515A5A3B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5EB2A295-E137-4798-AFB2-AF8F7A859FA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8E7FB6D2-09A7-4C81-9C09-545FF1B803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1E6DFEF0-7EFC-4A1A-93DC-A1F5714B1D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310C9446-27AE-4669-A92B-B7E343566A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FA612657-6650-4843-8D33-07D79AF731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0451AAF9-48FD-4DDA-B962-E64BF46CAC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57E4623F-F597-45A0-9EAC-508D2CEE9B3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3F140A14-75A5-4655-965F-ACA9CBC06F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1E677A14-A49C-4874-8C79-BB24C50EF68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824EC6B0-81CE-4EBA-BB18-25B714ED1712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DC082B1E-DCFC-4003-8A18-596D4D625B1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0A01BF13-F26E-4224-A53C-DEC5F325EA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4947D5AC-78DE-40A6-BCE7-D520B3A3C9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A63762D6-A430-4C45-8E2D-B1D6EE6CCF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5C1B3FA0-9DA4-41DB-AE03-30BBE8D0FB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270D2006-0D44-4655-8632-16074BC5A0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A3F640E3-9D0F-4DCB-8331-5C2E4CFB357A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B1C7C4A0-E4F8-45A5-9F88-9CBE39B67A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B8F5AAAD-458A-47C7-A95D-91C12E0BA6D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C8CBA147-D237-403C-8025-77BFBB7F32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446492EB-84EA-4E4C-A66D-022D4ED15E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5EBC820-EBAE-4BFC-8FE4-498D457BCD2A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10352202-ED82-4A09-B277-BF22DC80F5CC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E793EFC4-49FD-46B3-B804-43CBEA44755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322C21A6-4B18-4948-89BC-A31570C7BEA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E00CECC0-AB60-44E2-9C4A-ED73D8D27F9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EE2F9A92-71FD-441D-9254-DA51FB5C5BD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5140BE60-7344-49E2-B597-0376006B3C8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69607C6A-E26D-453F-9A2A-8BF6939D5A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5288A057-7836-4669-86F8-97903F4C87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B9676556-134B-4F81-A944-05FA571EA79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3D8B441E-22DC-4DCF-A210-8804903A7E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23C58315-9727-44A4-B5CC-640A3647083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0E9ADDF-CC73-4177-B1D4-8ADDACCFC7B0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B16852C7-E688-4E1D-94A2-7320CD0EF6E4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1337AFA-EA8B-4745-AE9C-42F59F5C5A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AD1CB4E4-49A2-43FD-A584-5B1F6C461D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D6D102D2-E995-40E7-9CEA-8CF5AEF88B7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FEC7D8FD-E00A-42FD-A4A1-8E3CA2EB48D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58AE2DB-84AF-4F00-A77F-CABC157A8D4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464465-ADC5-4560-96A7-D7D82C241C4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FF38A0B9-EA9E-4EF7-B709-80E004DEBF7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3A6755FB-4AF6-4AEA-948F-46B740606AA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FB98B57E-6FE7-42CC-B637-7E1FE5891C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703A93FC-AF17-4B42-8817-A36459DD50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FA449FD6-1FDF-4842-A07A-2F1A5D0A6AF1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7BFBEAB-48B0-44DF-8D9B-45C9EA546C0C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C561FDDB-C1BF-4EF7-AAF7-08026CD090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1E21F13-F102-4623-ABA7-F35B0F53933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85D7AA7F-C908-4B33-AE0E-431E0A840791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F2118CC-31BC-40B2-ABDF-86C07C325B6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1FF1E613-E1BD-488E-94C5-E4A939B8563E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727B520D-AAA8-4473-99A1-0E00EE54D7FA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09A931F-544F-4865-97FB-0B05FD431918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CA015F1-9620-4416-B85E-F0EB0740B468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F712D340-FE6E-48B2-ADCD-C3D80651546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33C470B9-58BA-4618-8ADC-04A9ECB8DAC7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D218D42D-9C1B-4FEB-9810-FE76F57C35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AC4168C9-A8A3-42D4-B651-D449B9614E6F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E40A6D43-4A0F-4014-A7AD-4D34C0D608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CA400D1-5956-42A2-9BE5-C8D26772F1CF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B679AD3A-442E-4A3C-A12C-58260AD301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C6C69D9-8EFD-4FD4-9ECA-79128BA9579E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9" name="Instructie">
            <a:extLst>
              <a:ext uri="{FF2B5EF4-FFF2-40B4-BE49-F238E27FC236}">
                <a16:creationId xmlns:a16="http://schemas.microsoft.com/office/drawing/2014/main" id="{242E435B-0DD5-402D-B23A-5D5CEEEF5AC7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10" name="Meer informatie">
              <a:extLst>
                <a:ext uri="{FF2B5EF4-FFF2-40B4-BE49-F238E27FC236}">
                  <a16:creationId xmlns:a16="http://schemas.microsoft.com/office/drawing/2014/main" id="{200BCFC0-D2B3-4B9E-86F8-D35303DCA131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48" name="Freeform 101">
                <a:extLst>
                  <a:ext uri="{FF2B5EF4-FFF2-40B4-BE49-F238E27FC236}">
                    <a16:creationId xmlns:a16="http://schemas.microsoft.com/office/drawing/2014/main" id="{0DEAB942-53E0-423E-B2A0-E67F38047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C520A0D0-88D5-4A75-AD8E-DEC016FD77FB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056DD0C1-417B-4568-8D03-BA20990BD5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4BD776AC-271D-452C-AE95-C9A499004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1A19209B-BE6F-4098-8287-01C92C734808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25DE11CC-BD01-408B-B363-01383FF596A7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2B47F5FA-04ED-4741-94E3-970E63582E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80A9A2D-F2AA-474A-B078-A5283229115E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FB837ECC-F6EC-4BCC-9EFE-269A77A4C315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70055F39-CF3C-40E5-BAE2-09186E438341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3BC6D4E-809E-45DC-AB35-BCB1A326F43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19" name="Tekstvak 118">
                <a:extLst>
                  <a:ext uri="{FF2B5EF4-FFF2-40B4-BE49-F238E27FC236}">
                    <a16:creationId xmlns:a16="http://schemas.microsoft.com/office/drawing/2014/main" id="{960FDAFB-F32F-4541-94B1-6150EAE91978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359546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20" name="Tekstvak 119">
                <a:extLst>
                  <a:ext uri="{FF2B5EF4-FFF2-40B4-BE49-F238E27FC236}">
                    <a16:creationId xmlns:a16="http://schemas.microsoft.com/office/drawing/2014/main" id="{576DDC8A-7BDE-457F-8AA8-CD91D250BA41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21" name="Picture 3">
                <a:extLst>
                  <a:ext uri="{FF2B5EF4-FFF2-40B4-BE49-F238E27FC236}">
                    <a16:creationId xmlns:a16="http://schemas.microsoft.com/office/drawing/2014/main" id="{28382AFA-BE57-4643-B2E7-E315EE381F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358FCC0C-523E-41E8-9234-68D3A92C9856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87BA2098-AAC3-4F8F-89EF-5316CC3131D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CFFE3177-0E86-40C5-BB42-A00F461DE38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1F4DB9BF-8D41-4540-89C2-EB9FAC15508A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53100156-3067-4843-A00C-5C655F40630D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9E71B4DC-CFA8-4669-92CE-86F26F62B47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latin typeface="+mn-lt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C78C8140-564D-455A-844C-19D20DB52035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92DF3484-C2F4-4E6D-9EB7-C5E80387BE9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67EEC9C4-42C6-408F-99C3-45A54800A0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grpSp>
                  <p:nvGrpSpPr>
                    <p:cNvPr id="132" name="Groep 131">
                      <a:extLst>
                        <a:ext uri="{FF2B5EF4-FFF2-40B4-BE49-F238E27FC236}">
                          <a16:creationId xmlns:a16="http://schemas.microsoft.com/office/drawing/2014/main" id="{66966735-C991-4F74-922F-2F7C90D4C2D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38" name="Rechte verbindingslijn 137">
                        <a:extLst>
                          <a:ext uri="{FF2B5EF4-FFF2-40B4-BE49-F238E27FC236}">
                            <a16:creationId xmlns:a16="http://schemas.microsoft.com/office/drawing/2014/main" id="{519B9F52-77F8-4247-BB56-1264AE905E9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Rechte verbindingslijn 138">
                        <a:extLst>
                          <a:ext uri="{FF2B5EF4-FFF2-40B4-BE49-F238E27FC236}">
                            <a16:creationId xmlns:a16="http://schemas.microsoft.com/office/drawing/2014/main" id="{ADF4609A-5C77-4374-8D10-C75DCE2507F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40" name="Groep 139">
                        <a:extLst>
                          <a:ext uri="{FF2B5EF4-FFF2-40B4-BE49-F238E27FC236}">
                            <a16:creationId xmlns:a16="http://schemas.microsoft.com/office/drawing/2014/main" id="{83542508-3EB5-4116-9C66-E789A918B25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41" name="Rechte verbindingslijn 140">
                          <a:extLst>
                            <a:ext uri="{FF2B5EF4-FFF2-40B4-BE49-F238E27FC236}">
                              <a16:creationId xmlns:a16="http://schemas.microsoft.com/office/drawing/2014/main" id="{23765281-789D-4B01-A547-0783491CF23F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" name="Rechte verbindingslijn 141">
                          <a:extLst>
                            <a:ext uri="{FF2B5EF4-FFF2-40B4-BE49-F238E27FC236}">
                              <a16:creationId xmlns:a16="http://schemas.microsoft.com/office/drawing/2014/main" id="{8767D7D5-FE1E-442B-AB0C-0C5E6080A011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" name="Rechte verbindingslijn 142">
                          <a:extLst>
                            <a:ext uri="{FF2B5EF4-FFF2-40B4-BE49-F238E27FC236}">
                              <a16:creationId xmlns:a16="http://schemas.microsoft.com/office/drawing/2014/main" id="{B01DFE8E-16CE-455C-9496-D83EF2C5E44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" name="Rechte verbindingslijn 143">
                          <a:extLst>
                            <a:ext uri="{FF2B5EF4-FFF2-40B4-BE49-F238E27FC236}">
                              <a16:creationId xmlns:a16="http://schemas.microsoft.com/office/drawing/2014/main" id="{41E3CB58-2436-4A86-8736-B5DA5E2225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33" name="Rechte verbindingslijn 132">
                      <a:extLst>
                        <a:ext uri="{FF2B5EF4-FFF2-40B4-BE49-F238E27FC236}">
                          <a16:creationId xmlns:a16="http://schemas.microsoft.com/office/drawing/2014/main" id="{89204B2B-9863-4A6D-B030-715AFD531BF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4" name="Groep 133">
                      <a:extLst>
                        <a:ext uri="{FF2B5EF4-FFF2-40B4-BE49-F238E27FC236}">
                          <a16:creationId xmlns:a16="http://schemas.microsoft.com/office/drawing/2014/main" id="{5BC75D0B-2FEC-4207-B097-DA8F26A1735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C33E9D09-90B0-4128-B5CA-F5B0D5CBD4A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F28A1EAC-919A-4ED6-B9B0-97FC5AB2717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Rechte verbindingslijn 136">
                        <a:extLst>
                          <a:ext uri="{FF2B5EF4-FFF2-40B4-BE49-F238E27FC236}">
                            <a16:creationId xmlns:a16="http://schemas.microsoft.com/office/drawing/2014/main" id="{98407DF0-2B2C-4812-AA8E-6F781FDD9CD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359C6BF2-4003-4E6A-A695-4FE493E8AC8D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EF99AB09-F0A2-4745-9BF7-0CA855F897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129" name="Rechthoek: afgeronde bovenhoeken 128">
                      <a:extLst>
                        <a:ext uri="{FF2B5EF4-FFF2-40B4-BE49-F238E27FC236}">
                          <a16:creationId xmlns:a16="http://schemas.microsoft.com/office/drawing/2014/main" id="{420B0851-D08B-4FCA-B291-D8AD00472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130" name="Gelijkbenige driehoek 129">
                      <a:extLst>
                        <a:ext uri="{FF2B5EF4-FFF2-40B4-BE49-F238E27FC236}">
                          <a16:creationId xmlns:a16="http://schemas.microsoft.com/office/drawing/2014/main" id="{59A1C03A-E958-48B8-959C-496BE7F41D05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51" name="Instructie">
            <a:extLst>
              <a:ext uri="{FF2B5EF4-FFF2-40B4-BE49-F238E27FC236}">
                <a16:creationId xmlns:a16="http://schemas.microsoft.com/office/drawing/2014/main" id="{22792B5F-A705-4238-8D93-7541FE407B32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645F440E-32D9-47B8-969C-A893866AC73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34014843-2BA1-45DA-810F-F6CCC8D66D6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446100A8-1EC1-4A52-B52D-A9F3C8D77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089236AF-03B1-4F8E-BA94-A0773A5F93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363383D9-FC0D-4A66-932A-EFF3E60DC63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D77D7587-C49F-44B3-89F9-3D59F3F5454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2FE7A394-2A80-4A9F-AFEB-67B6D1EE922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9F9F5C16-5374-40CA-83ED-3B670D8D9C01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E4BBDF53-2D59-4D9B-B736-C48F426C3A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66" name="Rechte verbindingslijn 165">
                <a:extLst>
                  <a:ext uri="{FF2B5EF4-FFF2-40B4-BE49-F238E27FC236}">
                    <a16:creationId xmlns:a16="http://schemas.microsoft.com/office/drawing/2014/main" id="{C08AC033-CE56-4749-BE95-5E4DCB759A0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7" name="Gelijkbenige driehoek 166">
                <a:extLst>
                  <a:ext uri="{FF2B5EF4-FFF2-40B4-BE49-F238E27FC236}">
                    <a16:creationId xmlns:a16="http://schemas.microsoft.com/office/drawing/2014/main" id="{3870634B-5695-4B3B-B678-E28D4D2B0EC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D74BD43C-0954-4324-B5BA-CACB5C93FE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4718A0BD-52AD-40EC-B662-7BA8408638DB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A2D97F96-60A7-4046-A453-C14CCAE21648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3CAED091-8543-4DD5-86B7-3AF55429AE4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216F1311-1FFD-4AB2-BB2E-BBD46365010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FE94F3CE-838F-4D2C-9135-DE863D060708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2600ACE8-454F-4A35-ACE2-AD7F579AC41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BEF4C25C-81C4-4622-9535-C90870A63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8AD071B9-3487-4AA6-A81C-93BECDE584CD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15FFDB7A-0D86-4501-BBCB-7ACEB1DF4A57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73" name="Rechte verbindingslijn 172">
              <a:extLst>
                <a:ext uri="{FF2B5EF4-FFF2-40B4-BE49-F238E27FC236}">
                  <a16:creationId xmlns:a16="http://schemas.microsoft.com/office/drawing/2014/main" id="{CD150C52-9425-4792-97A1-1F42ED0499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8FDB0C38-6AAF-4879-8FB1-32835566A4E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C70995FC-0AC5-4FBC-A4F7-259C380F245E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76" name="Rechte verbindingslijn 175">
              <a:extLst>
                <a:ext uri="{FF2B5EF4-FFF2-40B4-BE49-F238E27FC236}">
                  <a16:creationId xmlns:a16="http://schemas.microsoft.com/office/drawing/2014/main" id="{EEB16D08-B24E-42DC-B9C8-0745FE61D7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8C38F178-4FA4-482C-8030-F12757598DDD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78" name="Groep 177">
                <a:extLst>
                  <a:ext uri="{FF2B5EF4-FFF2-40B4-BE49-F238E27FC236}">
                    <a16:creationId xmlns:a16="http://schemas.microsoft.com/office/drawing/2014/main" id="{37DFE65B-2AEC-4884-BD73-42F4B9072AF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80" name="Rechthoek met één afgeknipte en afgeronde hoek 47">
                  <a:extLst>
                    <a:ext uri="{FF2B5EF4-FFF2-40B4-BE49-F238E27FC236}">
                      <a16:creationId xmlns:a16="http://schemas.microsoft.com/office/drawing/2014/main" id="{E9C4A103-044F-4078-87E5-D7E9DA2C9D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Rechthoekige driehoek 180">
                  <a:extLst>
                    <a:ext uri="{FF2B5EF4-FFF2-40B4-BE49-F238E27FC236}">
                      <a16:creationId xmlns:a16="http://schemas.microsoft.com/office/drawing/2014/main" id="{627531A5-E221-4D3B-98EB-9B07CE571AF1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090B8A68-EA3F-4B51-9C89-5F1C594A4F8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73292719-88A6-441E-A021-168C239B2B8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CB4BEBDD-2E92-45F2-AEDA-7B0337CA54D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9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0200-0865-482A-98C9-FDA4C354C26B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265276" cy="280220"/>
            <a:chOff x="0" y="-420043"/>
            <a:chExt cx="1265276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65276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Grafiek 100%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68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1" name="Tijdelijke aanduiding voor grafiek 7">
            <a:extLst>
              <a:ext uri="{FF2B5EF4-FFF2-40B4-BE49-F238E27FC236}">
                <a16:creationId xmlns:a16="http://schemas.microsoft.com/office/drawing/2014/main" id="{C0267FEC-1118-4518-8FC9-848CFAEA02E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83999" y="2169042"/>
            <a:ext cx="10515814" cy="3810654"/>
          </a:xfrm>
          <a:solidFill>
            <a:schemeClr val="bg2">
              <a:lumMod val="40000"/>
              <a:lumOff val="60000"/>
            </a:schemeClr>
          </a:solidFill>
        </p:spPr>
        <p:txBody>
          <a:bodyPr lIns="108000" tIns="1332000" rIns="108000" bIns="1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grafiek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8" name="GRID" hidden="1">
            <a:extLst>
              <a:ext uri="{FF2B5EF4-FFF2-40B4-BE49-F238E27FC236}">
                <a16:creationId xmlns:a16="http://schemas.microsoft.com/office/drawing/2014/main" id="{1DB2A855-8129-425F-9994-A6E41F4ADB6B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B54FB79D-848A-4AD2-AF22-157A30D4DCE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3EC2EB4-CD06-496F-9A51-7D4A1DFC7A55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44701870-18BC-45C8-A85D-FEB7E4F937B8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E0B0B38A-4647-4B5D-AEC3-1BB627228869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114BF78-4EB9-44E7-AECD-C962874940D1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F6AD7261-0A7B-45C0-BF7C-6DF6007DC2D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D6E55940-B1C2-4855-80E4-3D4761562231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5B5325BA-29EE-47A6-B591-6426181D5270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6D858120-DE6C-40FF-BC19-3CBF524E1268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72" name="Instructie">
            <a:extLst>
              <a:ext uri="{FF2B5EF4-FFF2-40B4-BE49-F238E27FC236}">
                <a16:creationId xmlns:a16="http://schemas.microsoft.com/office/drawing/2014/main" id="{1A4567D9-1EEC-4F6A-82F3-690036596F16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73" name="Meer informatie">
              <a:extLst>
                <a:ext uri="{FF2B5EF4-FFF2-40B4-BE49-F238E27FC236}">
                  <a16:creationId xmlns:a16="http://schemas.microsoft.com/office/drawing/2014/main" id="{C19A145F-DAE9-4CB4-8E8F-63086B2B1F8B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ADAF1E23-2A3E-4FB3-A57A-387ECE04B1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FC02DD83-E0FC-4897-8963-A0CF54ACF0DE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7848D8D2-0097-4AB0-93B3-E4AB5EE680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09013D96-C176-4B58-A530-5D6679EAFA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C1F0F66-263E-4721-9877-50780626800B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C96B081E-A607-45F5-8C7F-F1726C59D68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CA5C1E21-C1CA-4C34-88CB-D1A5846060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976769A-F850-4C38-ACB6-8E5115521D92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37C9B7AB-F13D-4E26-AD30-C2E49BBD5A46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E1DC2500-351C-4D45-BDEB-433FE5541FA4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A493085D-68A9-4E9B-99F0-D4920A2D9FF1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2" name="Tekstvak 81">
                <a:extLst>
                  <a:ext uri="{FF2B5EF4-FFF2-40B4-BE49-F238E27FC236}">
                    <a16:creationId xmlns:a16="http://schemas.microsoft.com/office/drawing/2014/main" id="{BD194DA7-7D72-4623-BCA0-7F59AE0033AD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359546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83" name="Tekstvak 82">
                <a:extLst>
                  <a:ext uri="{FF2B5EF4-FFF2-40B4-BE49-F238E27FC236}">
                    <a16:creationId xmlns:a16="http://schemas.microsoft.com/office/drawing/2014/main" id="{47E47F0C-6E60-40A8-90B4-A0598C17422E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4" name="Picture 3">
                <a:extLst>
                  <a:ext uri="{FF2B5EF4-FFF2-40B4-BE49-F238E27FC236}">
                    <a16:creationId xmlns:a16="http://schemas.microsoft.com/office/drawing/2014/main" id="{5A891AE1-8075-4E95-A5EA-BF763C67A81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939A43E4-2877-40E2-9574-08EDD95167E2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B6CCD3AE-F65E-4F33-9E62-83701D735EBF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EE226DC4-3E8F-43D3-BE1F-BD1879C57C1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3B3191DA-3512-4136-98F7-46CE5DE27D1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747ACC10-658C-472E-9C26-E7765C9F7A2A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3316B072-32D6-47C4-BAE6-89B5967ACD64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latin typeface="+mn-lt"/>
                  </a:endParaRPr>
                </a:p>
              </p:txBody>
            </p:sp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27E9619F-FC46-40AF-9092-0D07689805EC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F951B8AA-8191-482B-9C01-EED7FE132D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94" name="Rechthoek 93">
                      <a:extLst>
                        <a:ext uri="{FF2B5EF4-FFF2-40B4-BE49-F238E27FC236}">
                          <a16:creationId xmlns:a16="http://schemas.microsoft.com/office/drawing/2014/main" id="{F7955F2F-E714-4E25-B188-865EEFFF5C0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29ED6CD8-6ED0-44AF-A4A7-2D6AF988A5D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01" name="Rechte verbindingslijn 100">
                        <a:extLst>
                          <a:ext uri="{FF2B5EF4-FFF2-40B4-BE49-F238E27FC236}">
                            <a16:creationId xmlns:a16="http://schemas.microsoft.com/office/drawing/2014/main" id="{3DAA301F-0A8E-472A-ACB3-F167FC77BE9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Rechte verbindingslijn 101">
                        <a:extLst>
                          <a:ext uri="{FF2B5EF4-FFF2-40B4-BE49-F238E27FC236}">
                            <a16:creationId xmlns:a16="http://schemas.microsoft.com/office/drawing/2014/main" id="{77BF2480-1F82-44E4-AB72-40FD0CCDB1A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3" name="Groep 102">
                        <a:extLst>
                          <a:ext uri="{FF2B5EF4-FFF2-40B4-BE49-F238E27FC236}">
                            <a16:creationId xmlns:a16="http://schemas.microsoft.com/office/drawing/2014/main" id="{FB545EAD-8C0C-4383-A890-B8ED71882BC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04" name="Rechte verbindingslijn 103">
                          <a:extLst>
                            <a:ext uri="{FF2B5EF4-FFF2-40B4-BE49-F238E27FC236}">
                              <a16:creationId xmlns:a16="http://schemas.microsoft.com/office/drawing/2014/main" id="{C34F66D4-B66C-4951-8BC5-F92486A0E5E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Rechte verbindingslijn 104">
                          <a:extLst>
                            <a:ext uri="{FF2B5EF4-FFF2-40B4-BE49-F238E27FC236}">
                              <a16:creationId xmlns:a16="http://schemas.microsoft.com/office/drawing/2014/main" id="{A0BB4877-46D3-4980-82BF-18846FD4568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" name="Rechte verbindingslijn 105">
                          <a:extLst>
                            <a:ext uri="{FF2B5EF4-FFF2-40B4-BE49-F238E27FC236}">
                              <a16:creationId xmlns:a16="http://schemas.microsoft.com/office/drawing/2014/main" id="{B4F5FDC7-6477-4546-B6E1-69E11A085FC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" name="Rechte verbindingslijn 106">
                          <a:extLst>
                            <a:ext uri="{FF2B5EF4-FFF2-40B4-BE49-F238E27FC236}">
                              <a16:creationId xmlns:a16="http://schemas.microsoft.com/office/drawing/2014/main" id="{31BC557A-5DBF-48DF-BE05-10DB02DED5F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AAABF77F-71E9-4982-869F-244EA309F16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7" name="Groep 96">
                      <a:extLst>
                        <a:ext uri="{FF2B5EF4-FFF2-40B4-BE49-F238E27FC236}">
                          <a16:creationId xmlns:a16="http://schemas.microsoft.com/office/drawing/2014/main" id="{CB70EE49-2C7F-4865-A10D-7610A84978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62078715-99FB-4B9F-85F4-3D47133B2D9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589002DF-C9AC-451E-A44E-36F30E0D45E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45B2569C-BC4A-41C5-8ECD-B90AE2DFAE3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B80DB821-3A32-47F2-9F5B-BE7F138FDA0C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91" name="Rechthoek 90">
                      <a:extLst>
                        <a:ext uri="{FF2B5EF4-FFF2-40B4-BE49-F238E27FC236}">
                          <a16:creationId xmlns:a16="http://schemas.microsoft.com/office/drawing/2014/main" id="{8F4A7AED-3830-447D-9296-ABEDDCA9BD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92" name="Rechthoek: afgeronde bovenhoeken 91">
                      <a:extLst>
                        <a:ext uri="{FF2B5EF4-FFF2-40B4-BE49-F238E27FC236}">
                          <a16:creationId xmlns:a16="http://schemas.microsoft.com/office/drawing/2014/main" id="{21357A93-86EA-4546-8999-4D6C11A9F0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  <p:sp>
                  <p:nvSpPr>
                    <p:cNvPr id="93" name="Gelijkbenige driehoek 92">
                      <a:extLst>
                        <a:ext uri="{FF2B5EF4-FFF2-40B4-BE49-F238E27FC236}">
                          <a16:creationId xmlns:a16="http://schemas.microsoft.com/office/drawing/2014/main" id="{F0102AF3-39B4-46EB-BAA5-011DE5EADDA9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>
                        <a:latin typeface="+mn-lt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76C4A7AC-339B-4F04-9DFE-2E0B223CFFC1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BEF6026E-7687-4E79-95B7-2F42E15BB76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25CA4234-A021-4511-A99F-E8A9D7BCF01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89F7E5BB-DF13-4603-BB2F-8F4C39B010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8" name="Rechte verbindingslijn 117">
              <a:extLst>
                <a:ext uri="{FF2B5EF4-FFF2-40B4-BE49-F238E27FC236}">
                  <a16:creationId xmlns:a16="http://schemas.microsoft.com/office/drawing/2014/main" id="{FB155628-A343-4357-9EAE-08BF614900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58453155-662B-403C-8807-6B5148FCD49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411271A2-7CA0-432C-A93C-50DE211918DC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06C606E1-C5BB-49B5-99FB-235C2FA0381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D129D612-FCE3-4A99-B75E-14ED713CD56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DAE1D9FE-A86C-43B0-BB4E-B87DD6AD759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BE9F072-2A9E-4478-9A9B-84CF39DFD33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0" name="Gelijkbenige driehoek 129">
                <a:extLst>
                  <a:ext uri="{FF2B5EF4-FFF2-40B4-BE49-F238E27FC236}">
                    <a16:creationId xmlns:a16="http://schemas.microsoft.com/office/drawing/2014/main" id="{AF076B53-B9C6-4588-AAC3-6FF2CE71456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3BE76AEE-6430-4A82-84BF-B75623698D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46372B77-C5CF-468D-8B63-75B782C2B5E8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32CDC34B-F0CB-46D8-AE7C-2F7DC463797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876BF98E-B5ED-4114-B848-78EC397B254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1E2012AD-69EC-49A5-9401-B546E6BCE3B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131" name="Instructie">
            <a:extLst>
              <a:ext uri="{FF2B5EF4-FFF2-40B4-BE49-F238E27FC236}">
                <a16:creationId xmlns:a16="http://schemas.microsoft.com/office/drawing/2014/main" id="{2023A96D-093E-454C-884C-25261492DFB1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1C913FDD-1A45-4145-867E-815D73F0EA8D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E4A5191F-20AD-4641-87E0-511CE78E7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D0BDE750-890E-4676-B274-CFC39623F835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B34E6910-8A01-4BB7-BB39-952181840F9F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74576684-B66A-4C64-B7A3-BBEC75A51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6EFCFFAC-65CD-442F-8C09-1C3100136EA8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B2C49081-C5DA-4110-AF40-ABA75D920144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2EC92DDB-8F3F-40B6-9DDF-09EAA7CCBE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0" name="Groep 139">
              <a:extLst>
                <a:ext uri="{FF2B5EF4-FFF2-40B4-BE49-F238E27FC236}">
                  <a16:creationId xmlns:a16="http://schemas.microsoft.com/office/drawing/2014/main" id="{38B912AF-0715-43DE-B9E9-E6EC5F459A17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829C843-4314-41AF-A1CC-3CB900A6161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43" name="Rechthoek met één afgeknipte en afgeronde hoek 47">
                  <a:extLst>
                    <a:ext uri="{FF2B5EF4-FFF2-40B4-BE49-F238E27FC236}">
                      <a16:creationId xmlns:a16="http://schemas.microsoft.com/office/drawing/2014/main" id="{DE8262D8-7724-4C2D-9831-784410FCE18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hthoekige driehoek 143">
                  <a:extLst>
                    <a:ext uri="{FF2B5EF4-FFF2-40B4-BE49-F238E27FC236}">
                      <a16:creationId xmlns:a16="http://schemas.microsoft.com/office/drawing/2014/main" id="{0570E241-98CC-46E5-A4C8-6A603D37623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A36DAD8C-BF48-44F8-8266-337A60639942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AFDC29C2-6A17-4A35-ADFC-7C01CB9DBE3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549E7F2F-F741-4A5C-993C-50C4E8AF64F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97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5049532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Titel van de dia</a:t>
            </a:r>
            <a:br>
              <a:rPr lang="nl-NL" noProof="0"/>
            </a:br>
            <a:r>
              <a:rPr lang="nl-NL" noProof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5066381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Bullet</a:t>
            </a:r>
          </a:p>
          <a:p>
            <a:pPr lvl="1"/>
            <a:r>
              <a:rPr lang="nl-NL" noProof="0"/>
              <a:t>Sub-bullet #1</a:t>
            </a:r>
          </a:p>
          <a:p>
            <a:pPr lvl="2"/>
            <a:r>
              <a:rPr lang="nl-NL" noProof="0"/>
              <a:t>Sub-bullet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E1FCE-2510-41B8-8EDD-47574813201C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Footer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-1" y="-420043"/>
            <a:ext cx="1956393" cy="280220"/>
            <a:chOff x="-1" y="-420043"/>
            <a:chExt cx="1956393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56393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Tabel 50%/50%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884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7EAA688F-1BB8-4CA2-8660-0EAE4840D0B1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17832" y="648001"/>
            <a:ext cx="4782117" cy="5350503"/>
          </a:xfrm>
          <a:solidFill>
            <a:schemeClr val="bg2">
              <a:lumMod val="40000"/>
              <a:lumOff val="60000"/>
            </a:schemeClr>
          </a:solidFill>
        </p:spPr>
        <p:txBody>
          <a:bodyPr lIns="0" tIns="2088000" rIns="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tabel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5A7A3DBD-8D26-436C-8103-690F02ADFF41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CC4C412-B8BA-4EC5-9657-B4C7F91A4A1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BA354D71-2345-4776-8E21-E12B8A64D0A9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F4181098-3B61-4140-ADED-DED5C3A763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A398226F-327D-4BEA-9338-28C1288D9C57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4F5A6764-F68F-4BA3-93F6-F12BADA611EA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64F622AE-1865-4503-BC8D-401AAABEB8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ABCDB27D-32A8-49EC-8A26-676C5FF596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EA5BEE32-0A1A-487F-95FF-4923EEEF814A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8CC77D63-99DB-402F-8A6F-303CF575425C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B01AE221-31F6-4183-93FF-C3725B44BA0D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1672229E-873E-4A74-9C38-54E7E5696C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6FA174E6-5CB4-428F-B55F-CC8F54B139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0307C81F-65ED-434A-8A4C-E9695C8B65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B1848B98-79F7-42A9-A965-B7225F0352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84E57152-9432-4FBB-BD7A-7FEE54AAE8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6A8D0969-B92D-43CF-A115-5553485E30C1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620610CA-8455-4BBF-9EC2-6349C4E1432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82881FE6-E88C-421A-9C76-C2E8B839805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6BC5FD46-D16F-4C97-981F-8B617BB8B85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B0FBC6E2-29DB-4DA5-950B-B201EA3CA206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0BE5DA5B-9801-4BFB-8D78-7E6D709B7F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740953D4-0667-4908-951B-F9A15425CD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C16ACE31-5136-447B-AEA2-2B96D5BCAB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542C2051-2ACB-48A4-AB32-15BF4555EA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0406E2C1-5902-44A4-AEED-C4AA388042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269E1669-7FA6-466B-AF90-B177A9DC1EC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CBF167E5-BB51-4EFB-9A25-3B9E582C5E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3" name="Pijl: punthaak 92">
                    <a:extLst>
                      <a:ext uri="{FF2B5EF4-FFF2-40B4-BE49-F238E27FC236}">
                        <a16:creationId xmlns:a16="http://schemas.microsoft.com/office/drawing/2014/main" id="{347003B8-97E4-447E-8B4D-9734AC82B40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B6FAC534-8F34-4D11-9FC2-80AF55AD21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D403EC5A-9E0A-483E-9157-8A396F28E3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BB7CE7A8-CB8F-45BD-A2C9-9E899F437D42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4C4F87D6-A6E4-4DE4-A274-B7D97E306F4A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24A3AADF-7E44-4BBA-904A-67EAE17038A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E7BB4F5A-125D-4CED-B57E-8CB5B333DE0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0C543729-033A-4724-84B7-2D75B39FBC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B2E12AF-4D68-4EA1-88D1-BDF7976710C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0BEF0F55-2E5C-4157-B74C-1D70B22B62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DDC8353-E61E-4349-9D42-5BE48F7A183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C50A942C-0A74-4289-A002-BBE34BED2FE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29A91F4D-CE7B-47CB-9626-95CCA726AD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83564D33-A754-4D39-8780-009D4C0B7D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4" name="Pijl: punthaak 83">
                      <a:extLst>
                        <a:ext uri="{FF2B5EF4-FFF2-40B4-BE49-F238E27FC236}">
                          <a16:creationId xmlns:a16="http://schemas.microsoft.com/office/drawing/2014/main" id="{45ECB5CB-CD8F-450C-810C-C8475B03F3E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47687249-0C5D-4639-886D-4E257717A81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0EEDA79D-9B50-4367-9B95-3217DFA659EF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14C20DB5-1C45-47DA-9967-CB937B1A912C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F6616EB3-35A9-46E2-8FF4-F0225AA0FBA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4A7270C7-7D67-4386-8881-3044F6ED3F4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E767D577-875F-483D-8B42-A82B77F039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65B21727-2500-4044-A3B5-F039E88ADCB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D4E06026-8C79-4E56-9702-16E2ADDF44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F4D5A4AE-8FC5-4BEC-B3C7-DE4C0A8B002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6C8EF0B8-A653-43A1-A848-69236A95FD8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FF433C02-E8B6-4175-86AC-BC9536779E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3" name="Pijl: punthaak 72">
                      <a:extLst>
                        <a:ext uri="{FF2B5EF4-FFF2-40B4-BE49-F238E27FC236}">
                          <a16:creationId xmlns:a16="http://schemas.microsoft.com/office/drawing/2014/main" id="{EFD4F6B7-AAF7-496C-BAA0-303AD838128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3C55DF6B-2D61-44D0-B0AE-391900F8CD8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8EA4C2C4-0EE0-4F10-A551-67CA9560EC52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3A74D971-FDF3-405C-B464-5E0344BDA0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7E6E1731-A010-4018-A123-9190B4A1C33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0CA8DCE-103D-41C3-BE06-1BE38BAB05EE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214891A-292E-4698-A2DA-6210C5B399D7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61A7BE1B-5B66-4F97-B8DB-BBB73FA4384A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502F9EC-9460-483C-A7B9-3E819DD2A1B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6D9EEC6-720B-4DFC-B183-E97641487C4E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7ACFFD9B-CEAA-41D2-B217-F306F3C4463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75A9207D-3FA8-4DF5-8BD3-105275534E08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38D37E0-2A8C-44A0-B396-7FEB54EB6F50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57B5FC06-4F4F-4737-ADE0-CECBBFB1A4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Meer informatie">
              <a:extLst>
                <a:ext uri="{FF2B5EF4-FFF2-40B4-BE49-F238E27FC236}">
                  <a16:creationId xmlns:a16="http://schemas.microsoft.com/office/drawing/2014/main" id="{D6353FFE-6372-428A-9F29-71BAEBE4E769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3" name="Freeform 101">
                <a:extLst>
                  <a:ext uri="{FF2B5EF4-FFF2-40B4-BE49-F238E27FC236}">
                    <a16:creationId xmlns:a16="http://schemas.microsoft.com/office/drawing/2014/main" id="{543A0E4B-9305-4104-AC7D-294C8D5DF8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25A9840F-EC10-48C9-ADB6-14CFA8415320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232277B-1494-4529-9DC7-5184714DA3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C0724ABC-E996-4EE3-97EE-D79C63F7CC0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8" name="GRID" hidden="1">
            <a:extLst>
              <a:ext uri="{FF2B5EF4-FFF2-40B4-BE49-F238E27FC236}">
                <a16:creationId xmlns:a16="http://schemas.microsoft.com/office/drawing/2014/main" id="{C2EDF151-B874-4592-AC96-4A13701CB93E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FC79BAE6-6801-4A41-9E0E-41FBC5993EA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69BB4BA1-ADCB-4C69-89D7-8D32E916253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FDD74A75-D924-4849-BF8E-67544FC2749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BC2BEAD6-8419-42DF-8C1D-746AE885185C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0E717BCD-1054-448C-A6F6-606E4FE3418F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39D61E07-4439-4CE5-8EB2-457A6DE50E6A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D27516E-97F1-4C81-B9D5-78EB214B12F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C42C2425-D9FA-4365-8284-B874D38BCC7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198C7372-98B9-472D-8175-4548464C01F1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EE1911F8-A70E-4E83-A685-3697162D0404}"/>
                </a:ext>
              </a:extLst>
            </p:cNvPr>
            <p:cNvSpPr/>
            <p:nvPr userDrawn="1"/>
          </p:nvSpPr>
          <p:spPr>
            <a:xfrm>
              <a:off x="573383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77F5D73-0546-468C-AF5B-5B7CF9BCF616}"/>
                </a:ext>
              </a:extLst>
            </p:cNvPr>
            <p:cNvSpPr/>
            <p:nvPr userDrawn="1"/>
          </p:nvSpPr>
          <p:spPr>
            <a:xfrm>
              <a:off x="0" y="5811251"/>
              <a:ext cx="12192000" cy="16997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20" name="Instructie">
            <a:extLst>
              <a:ext uri="{FF2B5EF4-FFF2-40B4-BE49-F238E27FC236}">
                <a16:creationId xmlns:a16="http://schemas.microsoft.com/office/drawing/2014/main" id="{183B8B1D-C0DD-44E0-A174-3E8200658064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121" name="Meer informatie">
              <a:extLst>
                <a:ext uri="{FF2B5EF4-FFF2-40B4-BE49-F238E27FC236}">
                  <a16:creationId xmlns:a16="http://schemas.microsoft.com/office/drawing/2014/main" id="{9EA97A89-B1E2-4002-A494-F871EBB21E21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43" name="Freeform 101">
                <a:extLst>
                  <a:ext uri="{FF2B5EF4-FFF2-40B4-BE49-F238E27FC236}">
                    <a16:creationId xmlns:a16="http://schemas.microsoft.com/office/drawing/2014/main" id="{0EA7F5AE-6A2C-4139-A06F-E2891A9EB2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B2AC5C17-EB61-4080-A7CC-C38EDB34F104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576CC0A9-094E-4C2F-8D2B-DB04C096FB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E3F5576-0668-4C0B-A3D2-38042A74056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E8503240-1647-4BAC-B1F7-5AD3B50DEAD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B465B5E-20CA-4297-8592-E9DC6EF25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9F65CC31-1F57-4EAC-B378-47A42DD260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66E290E8-7D61-4E69-9B4C-907D4598A3EC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D3A3E641-FFF2-4DB7-8288-EDCF5F016C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4A868AB0-101A-4761-A325-140BB7DE77F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B537A3A2-C4E2-40D0-A525-41179D0F3FD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4C7D10F7-C2AB-489B-8588-9F636865CE9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235BA42A-6E72-4E63-88EB-BCB73F8C177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1E99A885-B849-4D04-BF66-114CF90D424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01736012-B0CC-4D06-BCE6-1B20A88669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1" name="Tabel icoon">
              <a:extLst>
                <a:ext uri="{FF2B5EF4-FFF2-40B4-BE49-F238E27FC236}">
                  <a16:creationId xmlns:a16="http://schemas.microsoft.com/office/drawing/2014/main" id="{A7D946C5-16EA-4204-A914-F8FBE68B4CBD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4CDA2330-B334-4F60-B4F7-DA8F462FA96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68C8D3BF-0FFA-4535-ADE7-7DC1F2EFB2B9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AB36EE83-F2D5-4950-B300-4D66D7DB9E49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4C6A27E6-9B74-441F-845B-C86A5CE9845B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Rechte verbindingslijn 135">
                <a:extLst>
                  <a:ext uri="{FF2B5EF4-FFF2-40B4-BE49-F238E27FC236}">
                    <a16:creationId xmlns:a16="http://schemas.microsoft.com/office/drawing/2014/main" id="{20B23741-73E8-4A63-B521-B1ADC3E7C67C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23213A4B-3419-4C90-9EF9-749FB59CA177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8F5D3A06-0E40-4C3C-9B3B-39459C9A2C05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AF1EB0DC-EDB4-4747-BBBE-B88EACFC7AA5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146" name="Instructie">
            <a:extLst>
              <a:ext uri="{FF2B5EF4-FFF2-40B4-BE49-F238E27FC236}">
                <a16:creationId xmlns:a16="http://schemas.microsoft.com/office/drawing/2014/main" id="{085C98EF-D79E-4F97-A8A3-9FF5842F4192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B546AB16-9237-4171-8B7D-844CC3800680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48" name="Rechte verbindingslijn 147">
              <a:extLst>
                <a:ext uri="{FF2B5EF4-FFF2-40B4-BE49-F238E27FC236}">
                  <a16:creationId xmlns:a16="http://schemas.microsoft.com/office/drawing/2014/main" id="{6FF0E9B3-C288-4C72-B7D3-D01770AF67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A2C4081-97DC-4D09-AECE-A291442AADC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03477BED-E3AD-474D-B436-CF40ADD9CD4B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69572B16-8BCC-4FD7-BD7E-D71A175DD0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16E26BEC-A36A-4329-A021-8EDA1B4ADFD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C8947F7D-58D4-4AB3-8CEC-3AEE759534C3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E85C5DB2-6B79-424C-8AED-3E1D067357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EB4AE40A-9A9D-4EE2-BEA1-766BEE961F6C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B84490CD-82C6-4AAE-B03B-71DE45CF13E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58" name="Rechthoek met één afgeknipte en afgeronde hoek 47">
                  <a:extLst>
                    <a:ext uri="{FF2B5EF4-FFF2-40B4-BE49-F238E27FC236}">
                      <a16:creationId xmlns:a16="http://schemas.microsoft.com/office/drawing/2014/main" id="{635AF280-5574-4F69-A6CB-BAEB5E56EA4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hthoekige driehoek 158">
                  <a:extLst>
                    <a:ext uri="{FF2B5EF4-FFF2-40B4-BE49-F238E27FC236}">
                      <a16:creationId xmlns:a16="http://schemas.microsoft.com/office/drawing/2014/main" id="{500CC044-9F4D-4BCE-9FDA-0897D4989D7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5E80DD47-1DB7-4592-A209-F0210651BA4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ABCAD8A6-85C7-4273-9448-B3BFC6BAF9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092F8C6F-3963-4BF2-91C5-CE61C2F9564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98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1A0C-72EB-44EC-BDCD-5F4A270510CB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158951" cy="280220"/>
            <a:chOff x="0" y="-420043"/>
            <a:chExt cx="1158951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15895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Tabel 100%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3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2" name="Tijdelijke aanduiding voor tabel 8">
            <a:extLst>
              <a:ext uri="{FF2B5EF4-FFF2-40B4-BE49-F238E27FC236}">
                <a16:creationId xmlns:a16="http://schemas.microsoft.com/office/drawing/2014/main" id="{2D044171-0983-4477-B39D-A013AF29C0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84000" y="2169042"/>
            <a:ext cx="10515950" cy="3810654"/>
          </a:xfrm>
          <a:solidFill>
            <a:schemeClr val="bg2">
              <a:lumMod val="40000"/>
              <a:lumOff val="60000"/>
            </a:schemeClr>
          </a:solidFill>
        </p:spPr>
        <p:txBody>
          <a:bodyPr lIns="0" tIns="1332000" rIns="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Klik op onderstaand pictogram</a:t>
            </a:r>
            <a:br>
              <a:rPr lang="nl-NL" noProof="0"/>
            </a:br>
            <a:r>
              <a:rPr lang="nl-NL" noProof="0"/>
              <a:t>om een tabel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ID" hidden="1">
            <a:extLst>
              <a:ext uri="{FF2B5EF4-FFF2-40B4-BE49-F238E27FC236}">
                <a16:creationId xmlns:a16="http://schemas.microsoft.com/office/drawing/2014/main" id="{CABE875E-5B2A-4AA9-86A7-D7318A24BBF8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37D4D5B-1AD2-4323-B6AE-59E6E003D5E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3931FF0-DACD-4D12-882D-694D69CFD7C3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CD2E28A-F153-4516-A33F-65AC3B994A4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8B9D239-5B2C-446F-AEA4-852C4187890A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DB8B78C-D783-46D7-BB17-5ADBFFB58E4E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24E0C54-851F-447F-AE85-C5261888FDD0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81FB0CC-29A7-4300-B94A-B08F561B4BB8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0DD359D-5796-41AB-9773-91A465F8A27A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160F6348-4449-48FA-B0E9-148C91171129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48" name="Instructie">
            <a:extLst>
              <a:ext uri="{FF2B5EF4-FFF2-40B4-BE49-F238E27FC236}">
                <a16:creationId xmlns:a16="http://schemas.microsoft.com/office/drawing/2014/main" id="{A7B3F98F-3D73-4948-833B-6CEEBA8863CE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9" name="Meer informatie">
              <a:extLst>
                <a:ext uri="{FF2B5EF4-FFF2-40B4-BE49-F238E27FC236}">
                  <a16:creationId xmlns:a16="http://schemas.microsoft.com/office/drawing/2014/main" id="{D55DEE9D-5812-4C94-9F0A-97089A4CB6E3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71" name="Freeform 101">
                <a:extLst>
                  <a:ext uri="{FF2B5EF4-FFF2-40B4-BE49-F238E27FC236}">
                    <a16:creationId xmlns:a16="http://schemas.microsoft.com/office/drawing/2014/main" id="{A27E7A29-004B-4DC9-95D0-9E3AF3723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CCF08B9B-3681-4C23-A479-09650C9B4112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5080ED2D-F2E7-4BB1-8E88-799487BF65F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67B33D43-5CD6-4084-B0F2-C89FD44A0BB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3227A6D1-01C9-4D06-8A39-563554A1B50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680F1F47-50FA-450E-99B8-3479888FAB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8C78AD6D-FF49-47CD-B3EF-8FB8A5378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D5E80B3-B4F7-47AB-BC1E-A77E85B4F19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0CAF151-F100-482B-AB0D-C53BB6AB050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6E861392-BC9F-4A28-9AB8-35E98B24100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372D6DC9-B3A1-4905-AA16-A23BF4352B2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DA9B165A-38FB-4693-8E46-79EFF6B2B90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DE9B94CE-D23D-4B66-8EA5-64EF5E8E336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4B736CAC-9CF2-4AB1-8065-163B4A88E13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1BA5CCBA-365D-4321-87A4-3C7B99D311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Tabel icoon">
              <a:extLst>
                <a:ext uri="{FF2B5EF4-FFF2-40B4-BE49-F238E27FC236}">
                  <a16:creationId xmlns:a16="http://schemas.microsoft.com/office/drawing/2014/main" id="{E51A4C11-B8C1-4F35-8D47-DF1449C39A47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DCB2A1BE-7792-4407-BD1E-6EF713992557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625B0A82-402F-4811-947F-AFF6CB45EE83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268EF9E6-A61C-4A05-A0F9-BB56F8D04613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936464EF-CE09-47A7-8F1D-39A3F7FBD866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0A57857B-184A-44C0-86A0-8B09E052C421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69E69437-44F7-4A5C-9B83-C3B16C439C4E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FC42B1EF-4EF4-4805-B6A4-2642645F058F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DFCD161B-D92C-44B2-B63A-BEC21E3A3935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+mn-lt"/>
                </a:endParaRPr>
              </a:p>
            </p:txBody>
          </p:sp>
        </p:grpSp>
      </p:grpSp>
      <p:grpSp>
        <p:nvGrpSpPr>
          <p:cNvPr id="74" name="Instructie">
            <a:extLst>
              <a:ext uri="{FF2B5EF4-FFF2-40B4-BE49-F238E27FC236}">
                <a16:creationId xmlns:a16="http://schemas.microsoft.com/office/drawing/2014/main" id="{90FD1080-1090-4AC6-B9C6-204A5D44D194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47D17856-A854-492A-9F9D-5BC53C2CA75C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9356D288-43C0-44E3-9993-FAE7A185CC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FAA9B733-70B9-4700-A78A-5E1C3827B9E7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42D9DE97-E730-4E2F-8FCF-4C31C8A30F08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0B6ECFC5-94AC-4061-BDD8-38ECD0F59A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9544B495-178C-4C90-94DD-CBBC6118BC3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8E1E9304-DC37-4FEB-99B6-2C44E9019B52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5D859DE8-A164-46E7-9118-CC49A07A5B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C6FEA703-0DA1-4199-B8FC-78E7FA959BD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0100CF4C-AEEE-4D8D-9758-B1E5D43ACFB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86" name="Rechthoek met één afgeknipte en afgeronde hoek 47">
                  <a:extLst>
                    <a:ext uri="{FF2B5EF4-FFF2-40B4-BE49-F238E27FC236}">
                      <a16:creationId xmlns:a16="http://schemas.microsoft.com/office/drawing/2014/main" id="{E6265E30-93E9-42B9-98C0-C9A62B4A9776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hthoekige driehoek 86">
                  <a:extLst>
                    <a:ext uri="{FF2B5EF4-FFF2-40B4-BE49-F238E27FC236}">
                      <a16:creationId xmlns:a16="http://schemas.microsoft.com/office/drawing/2014/main" id="{D04F9470-88B1-4F76-9551-B6AEAA0756E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BC988C80-B03B-4FDF-BAA3-D674ECCDD27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A2CE6F7C-00C9-4039-98EB-FCA51231147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7F7DA575-F99D-4208-9F7A-F27517BA456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22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6A435979-06BE-4E0B-B8DB-CD147B9E1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757" y="648000"/>
            <a:ext cx="7920117" cy="3022831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Quote tekst</a:t>
            </a:r>
            <a:br>
              <a:rPr lang="nl-NL" dirty="0"/>
            </a:br>
            <a:r>
              <a:rPr lang="nl-NL" dirty="0"/>
              <a:t>van max.</a:t>
            </a:r>
            <a:br>
              <a:rPr lang="nl-NL" dirty="0"/>
            </a:br>
            <a:r>
              <a:rPr lang="nl-NL" dirty="0"/>
              <a:t>3 regels”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175757" y="4106766"/>
            <a:ext cx="7920118" cy="359749"/>
          </a:xfr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Naam, functie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574E-E8A2-4ED7-9D30-F9FC82A20933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3670831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090711" cy="280220"/>
            <a:chOff x="0" y="-420043"/>
            <a:chExt cx="1090711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09071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Quote dia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3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23" name="Tijdelijke aanduiding voor verticale tekst 2">
            <a:extLst>
              <a:ext uri="{FF2B5EF4-FFF2-40B4-BE49-F238E27FC236}">
                <a16:creationId xmlns:a16="http://schemas.microsoft.com/office/drawing/2014/main" id="{FBD83C1F-F53D-46D2-892B-4D5522AA499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711994" y="742949"/>
            <a:ext cx="435769" cy="254795"/>
          </a:xfrm>
          <a:blipFill>
            <a:blip r:embed="rId4"/>
            <a:srcRect/>
            <a:stretch>
              <a:fillRect l="-131102" t="-187510" r="-131147" b="-459848"/>
            </a:stretch>
          </a:blipFill>
        </p:spPr>
        <p:txBody>
          <a:bodyPr vert="horz"/>
          <a:lstStyle>
            <a:lvl1pPr marL="0" indent="0">
              <a:buNone/>
              <a:defRPr sz="100">
                <a:solidFill>
                  <a:srgbClr val="769BD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1191DDF3-D27D-4E88-885C-2AB0B183D7ED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A24B87F5-5DD6-4A1B-8B08-B504C480E5D1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DFFB0D98-2D81-4CEE-93C9-C0A3B1B100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3E6C5AFF-E874-4229-BBFF-E50A8CFFFC9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0D9E988-1D1E-459D-8EAE-9452BCF4C55D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0CED79A9-1065-44DE-93D2-0680490F19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5018BC94-57C2-4273-A9FF-5409BD99A019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28C26A09-DA39-4049-9592-1DD95322905F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826D65B3-7C6E-4782-A46B-D04CD9EE56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298FE65E-6F2D-4B62-87DB-970574A5CF00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DE20F43F-890B-4FBA-B49C-3037071C9677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8" name="Rechthoek met één afgeknipte en afgeronde hoek 47">
                  <a:extLst>
                    <a:ext uri="{FF2B5EF4-FFF2-40B4-BE49-F238E27FC236}">
                      <a16:creationId xmlns:a16="http://schemas.microsoft.com/office/drawing/2014/main" id="{B92AB686-B5B4-40A6-9488-8BBB2F4F78B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ige driehoek 48">
                  <a:extLst>
                    <a:ext uri="{FF2B5EF4-FFF2-40B4-BE49-F238E27FC236}">
                      <a16:creationId xmlns:a16="http://schemas.microsoft.com/office/drawing/2014/main" id="{17A5F001-1035-49A7-8415-1F6E58B4757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8E0AD6B-774A-4DE4-8048-0DD219447A8F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8B399369-9F8D-48AD-B764-3AE0BA00947A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8B0DFE73-A8CD-4636-98D0-7A941C3A31A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54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5% 1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9796" y="-1"/>
            <a:ext cx="4152203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08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96" name="Tijdelijke aanduiding voor tekst 21">
            <a:extLst>
              <a:ext uri="{FF2B5EF4-FFF2-40B4-BE49-F238E27FC236}">
                <a16:creationId xmlns:a16="http://schemas.microsoft.com/office/drawing/2014/main" id="{0D2E2C95-7303-4EA2-BE53-050B07039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8" y="648000"/>
            <a:ext cx="6676651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5954-FEE1-4804-AB1C-D62B52369518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ECF8F4C-A5AC-4CBF-9DA3-A8F421CBCBA9}"/>
              </a:ext>
            </a:extLst>
          </p:cNvPr>
          <p:cNvGrpSpPr/>
          <p:nvPr userDrawn="1"/>
        </p:nvGrpSpPr>
        <p:grpSpPr>
          <a:xfrm>
            <a:off x="0" y="-420043"/>
            <a:ext cx="1216667" cy="280220"/>
            <a:chOff x="0" y="-420043"/>
            <a:chExt cx="1216667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D9DF086-4773-4240-A2E6-D20B5E75AAF0}"/>
                </a:ext>
              </a:extLst>
            </p:cNvPr>
            <p:cNvSpPr txBox="1"/>
            <p:nvPr userDrawn="1"/>
          </p:nvSpPr>
          <p:spPr>
            <a:xfrm>
              <a:off x="0" y="-420043"/>
              <a:ext cx="1216667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Beeld 15% 1x 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13501D4E-EEF0-4DF6-8EBD-BDC0D2F9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5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172CE9A-D0D4-459A-A020-B4D503596C9D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F7B3FCD-E8EC-4EB0-9D7D-C8FFECCCA71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55D7E36-B744-4C79-9036-D29964F430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0A86803-CC3D-4087-A195-F5D77EB56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0DE4E41-BF10-4D59-9FBD-D1DF152B1D4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66309256-1132-4EF0-A0B8-284C188B0C77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4192CAA-5893-400D-8057-75B98D8846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F7796B87-B7D5-4BA8-9C1D-4C8003ECC5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984EE40-4DFE-4DD7-BD23-910F9FA043F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0EC15304-967C-493A-A994-A1F5BAB1C8A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543F33F6-E17E-440E-866D-2F0C57040F6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B23D3376-0692-4403-A37D-F435552D8B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3E3D5153-36C0-44B9-86A8-CDB4D4A81D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BA23EE95-6C00-42D1-832A-EBAC70FB9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6D4FE36-34D6-40C5-AFCD-648EFBB42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88EFF477-E8B2-4DA4-B79F-4CBAD47DF9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CFEE60B9-0592-46D3-B67F-3CCEB1B571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7B6A4C20-B7AB-46E5-B0EF-B33FCA8337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DC6CD09B-8A6B-42F0-A4E3-12D71750086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3C7D7638-55F1-4E79-BC05-0B9282EFC12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6ED692C-65B3-4688-8DF7-72EA2C74E39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3D2167C0-7D53-43DF-808A-3DF4960B34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87C35AA5-39FE-4F42-909F-874CD140DD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C331AEF7-23BF-4B62-B835-657EDD40C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F0409BE3-30F8-4FB5-9C61-AE844EC8E0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3FD72117-2886-4453-AE76-BE0CE450B2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03497F7-4E00-48F7-91A0-CA750C60293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0E774570-4789-4383-8D9A-D321DDA01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D4FFA379-8901-4362-A244-A98FDA8F062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5D741160-522A-43B0-8E4A-24DC88C5D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42C65C3-54C0-4D0F-A926-DBDF880482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1BE9E0D-FB03-436D-B1BD-9D74F6C417C8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4842672-AFF9-40C0-836C-EEB845A0951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187574E-2932-4955-BC5E-334CE0FCABF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8363603A-638D-4B47-9DB8-1AD30E7B00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6AE9228D-2873-4843-88CE-5288464E0D1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F6ACCBD2-DF66-4462-824F-2337A68496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9F675AF-3A4A-4D02-9843-6ECB062365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84035E57-19D0-4C27-B4C0-31A789CCE5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45CD325-C416-4459-A249-6762A4CD5ED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C3E1FAAA-97B0-46F1-BFC5-C24884DF76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56324DC6-DB49-4A78-8061-8740BE60AB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56E62542-95D9-4F86-ABE7-D8E87E537C9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A48335-934F-4B9B-A2A1-8C3313D2B297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D1530C4-C498-44DB-A14F-A4D00D9113B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DE30EAC7-E805-461D-9D0A-13F8086FFA3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964F5D87-9C32-4DAC-A043-0BE991AA77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C719FF1-A7CF-4A4C-9CF2-FD0946AEC3E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2661962-0DFE-4ADA-B3CB-8E2C612B966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C47C758-F5B4-4F1D-B116-07B6B41F4A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F24CB9EC-3C7A-4AD6-BEA0-0C0B08B461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F90C7EF-A3D2-4318-8DFC-8155027F4A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0DE37AF-2082-440E-BA1E-CC4009D442B6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ED6B9CA8-4107-4445-A58A-927FC24E71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8EFDD3AB-302A-4A40-B282-DBBD904A3DB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F22C9E97-2F0E-4C04-9075-B4F94EAE909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54EC47D7-06F4-4219-B86E-CDA11C5C5DC3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04EE910A-E32D-4C0A-970C-671945E72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0CFF423-D44A-4BA8-81B1-CB8A9371C44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22EE0F-432B-4A4D-8045-4666CFBCEB7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AF11E0C-7762-4098-8190-BE65FB11DACC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2F0D8D5-2AD1-4BFE-A584-6B2F2EA42F5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E5E2FD-9DF5-4981-A325-F7F764ED0174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26AB38-5E15-4A21-BBA1-F5645519A23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D936ED8-122A-442F-A61D-1EB6596CC724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FD0E150-2701-4C79-9BDF-1D69DDB4727D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4E55F19-D34F-4A1F-8F3A-707AE1979AF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17DCEF6-FBB9-4307-917A-BFF2658C76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BCFCE9BE-FE03-48DA-AE2F-BB82D0CDE473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50D85CCA-A078-43DA-B24A-FC94216AC9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EB41C6C-9FEB-4D35-935D-B6B08FD9249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FDA4DAD-89E6-487F-8916-50209D978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C652A7C-3709-48B7-99D1-BD7FE3678B1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93B8C68E-D01F-4B74-B2E1-526FE4302EF4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EBE25C8-AEF9-4804-ACA1-FE0325E731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28"/>
            <a:stretch/>
          </p:blipFill>
          <p:spPr>
            <a:xfrm>
              <a:off x="12756983" y="3214803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B0A82A4-14AD-45DD-90B6-670E94F7010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556B0434-7474-4DC2-9267-A0FD75AF10BA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68568F21-AD49-42EA-8F63-080D409B91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330E38EB-E536-49D5-88FE-0AF69F974B09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98AEC587-61CE-4B5D-B23F-B7B3BB1D9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94DC6E03-12AD-4A50-895D-E5B8C23227B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F412B231-F502-4C2D-843E-21B1ED54885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C4DECA9B-22FB-46EA-8BA2-4B44AED364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C0E2D317-0834-4922-B480-51CE32DEBB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FDB1EFF2-8E6F-4A7E-BEA5-E9C3F3E1CCF2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2C45E87-E652-4A3A-BDAD-1FE0F9C517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2AEC21CD-8A4F-4836-A63B-0E62BD7FD385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6B5CC8D5-D69E-4115-873E-48D7E7F40C2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846F5E1-F531-4A0E-9971-244FCE7CF1C5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B5376BF7-E9CD-402B-9071-91F11A26F68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0A75E387-4232-499A-8F07-B8E7D02FAD4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565EABF5-8CA8-42A4-BD27-8F8C2F75D4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B64AE1A8-5FBE-4FB3-8B46-00BB95486C37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7991F3-16FB-4727-A142-83CFE5CF3D7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7F734470-D08F-419B-B091-0C4DE3F4435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6ADF18C4-83BB-4FF4-8424-1F096FF219D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5D9235B7-F15A-494B-8236-E5BB8C21E97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65333BD-F83D-447F-AE87-31937DDE9F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B9EF51C4-1E90-43E2-8453-2DE101C3584D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2F86D2F3-66C3-484E-98EB-46088180D49D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98465FEE-6970-4E19-B098-ACEF2E6AA86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DEDAEFBC-BB8C-46F4-B060-F10DF6C75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89B111D1-AFF3-41BC-A090-50505DA512F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FD9A230-4394-41C2-82B9-368E327522AD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61FFD3E-94A1-4613-861B-8E57BFCD77DF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885B0A2E-BF1F-4700-99B8-47F8EE18DE13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31D1272-7740-4F5D-A3BD-7782B96DC8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C081AA30-65BB-4E2E-AB16-AF3E7C928D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93C709F7-87FD-4943-9CC7-D2AB99332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E1F203AF-08E0-426E-BB32-3D148A984E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33E9B22C-A208-402A-AEE9-C736713C9C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C00869B6-8833-4C7F-A33C-D266C85442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F3967273-78BA-4FBD-BE2A-8650DFFBA376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053D2CAA-CD5D-4BC5-B864-01B989FCC06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79D92346-945D-4BD1-920B-52D95A45F1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BC33856-036B-4128-AA14-64323999F8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523A8BD-965B-4844-9ED6-D6F8063EF3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28A9CBF2-C5D9-42F0-965C-82D8FC07BC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FDA77381-B7AB-40C0-B8A8-E0318E8058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D89DDBC5-F2DE-4AB0-838C-22BA7E6D0F7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4D26EC8A-B793-47C9-9AC0-4E3DBBBDD30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83B76F59-BE26-4CDE-8EB4-D7A6D6036A33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CA0DFED8-3467-42AE-B8C8-D2B4F868E952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7098EB56-0EC2-49D2-9833-7AD447AB24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AF16D85-CEF8-471A-BE69-D515CACEFC3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57D0F8F4-38AE-4210-ADD8-B86F37F099C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323AEF7B-7D0A-4C6C-97DE-FBEB1003B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29152109-F989-4029-84BE-86D3F5292ED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D0393A86-59B9-4C3C-B7EF-E61076241D09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345C5E21-2A55-4D4B-B5B0-F5C94B73A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5917086-767B-4E22-9F01-93107D9C2E7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B161F78A-AD22-449F-9698-D58F717E2258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6D4B0ED1-1C3C-4548-9A0E-F28535DB7B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78A0AED4-7845-45F6-A5BA-4A9056A9E2B1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B3B9F9F-B50E-4AAD-9644-BD896C59603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E3A2B73F-5765-4100-9795-EBBFAFD9BCA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F4848DA6-09B1-45B5-BBB3-67AAD833FCB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47E98CE2-5BF0-4153-A0AC-F4DFBBB7E16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F758647A-7599-484C-9261-9F41332B10E6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7DD303E9-D04A-4D9D-B615-6E53A437780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85" name="GRID" hidden="1">
            <a:extLst>
              <a:ext uri="{FF2B5EF4-FFF2-40B4-BE49-F238E27FC236}">
                <a16:creationId xmlns:a16="http://schemas.microsoft.com/office/drawing/2014/main" id="{71B0EB10-7061-4968-BE04-3B9327341709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494712B-243C-402C-889E-4A178758B0DA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43D84D20-FF1B-4E2E-9F3D-C9683442F95D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89EB498-C915-47D7-8AFA-3EF2BD1C290B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B7E63770-858A-4DE0-A937-88362E0B0A83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0124C19-19B7-47AB-ACE4-D47509CA9456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3D70EA91-19DF-4F46-B458-E46675024BE3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656580F-0EDA-485D-BFFF-8D35FEB9B25F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57F5095C-299A-4082-888D-E46DA7B537F0}"/>
                </a:ext>
              </a:extLst>
            </p:cNvPr>
            <p:cNvSpPr/>
            <p:nvPr userDrawn="1"/>
          </p:nvSpPr>
          <p:spPr>
            <a:xfrm>
              <a:off x="11200250" y="468001"/>
              <a:ext cx="991749" cy="18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D075218-7AF6-48C0-80E8-7BC7ED4F398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B338326-B4D2-426E-A967-1B9BC58F8411}"/>
                </a:ext>
              </a:extLst>
            </p:cNvPr>
            <p:cNvSpPr/>
            <p:nvPr userDrawn="1"/>
          </p:nvSpPr>
          <p:spPr>
            <a:xfrm>
              <a:off x="7360951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664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8">
            <a:extLst>
              <a:ext uri="{FF2B5EF4-FFF2-40B4-BE49-F238E27FC236}">
                <a16:creationId xmlns:a16="http://schemas.microsoft.com/office/drawing/2014/main" id="{75F269BD-367E-4C7A-B5F7-975FA44A8F5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5405" y="-6788"/>
            <a:ext cx="12207405" cy="6864788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b="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video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9" y="648000"/>
            <a:ext cx="4232183" cy="1085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5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ED96-B51B-4EF2-93C2-4C672883FA38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B1BB445-16E2-46B2-A5FB-A9BC5AB0F1D2}"/>
              </a:ext>
            </a:extLst>
          </p:cNvPr>
          <p:cNvGrpSpPr/>
          <p:nvPr userDrawn="1"/>
        </p:nvGrpSpPr>
        <p:grpSpPr>
          <a:xfrm>
            <a:off x="-1" y="-420043"/>
            <a:ext cx="1201481" cy="280220"/>
            <a:chOff x="-1" y="-420043"/>
            <a:chExt cx="1201481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B29F5FA6-9092-4C96-B7EC-B0EBF10AF09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201481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Video 100%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E603D772-9546-4E2E-A7E1-2DF961D99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72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254CBF0-5F4F-480A-A679-9111752D43AC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BB277B7-548E-490E-ACBA-06B25BA1A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756983" y="3220907"/>
              <a:ext cx="1559819" cy="899722"/>
            </a:xfrm>
            <a:prstGeom prst="rect">
              <a:avLst/>
            </a:prstGeom>
          </p:spPr>
        </p:pic>
        <p:grpSp>
          <p:nvGrpSpPr>
            <p:cNvPr id="26" name="Instructie">
              <a:extLst>
                <a:ext uri="{FF2B5EF4-FFF2-40B4-BE49-F238E27FC236}">
                  <a16:creationId xmlns:a16="http://schemas.microsoft.com/office/drawing/2014/main" id="{E61D0A59-75C9-4F71-9D42-004CCBFD5F6F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37" name="Meer informatie">
                <a:extLst>
                  <a:ext uri="{FF2B5EF4-FFF2-40B4-BE49-F238E27FC236}">
                    <a16:creationId xmlns:a16="http://schemas.microsoft.com/office/drawing/2014/main" id="{A9AFA9A6-A0E7-4B83-8DEA-D77BACFBF09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82" name="Freeform 101">
                  <a:extLst>
                    <a:ext uri="{FF2B5EF4-FFF2-40B4-BE49-F238E27FC236}">
                      <a16:creationId xmlns:a16="http://schemas.microsoft.com/office/drawing/2014/main" id="{BF735610-0D5F-4BD6-91FE-61408A6425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668DBF87-8081-47CF-99A8-4CE2D09E454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84" name="Rechte verbindingslijn 83">
                  <a:extLst>
                    <a:ext uri="{FF2B5EF4-FFF2-40B4-BE49-F238E27FC236}">
                      <a16:creationId xmlns:a16="http://schemas.microsoft.com/office/drawing/2014/main" id="{6E543AC2-9ADD-45C5-B4D9-073CAE473E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40BD3F7-4C9A-4F4A-8552-600D8B48A1D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04C8C1E2-8A08-4EC8-8EDC-F1EDC15C1632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BBD02275-91E2-42E6-BA2E-CFA6912A42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FF1FD52C-0888-4EE0-9443-C3FE89CBB7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78B6D0D2-5729-4FAA-91F2-98B716459B6F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3D16E310-FD57-4534-8268-581107FC84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E46E629F-6467-417B-BE7D-7DD871054132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4421459-99DF-425C-B15D-EA71DC530A3C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F094232E-E629-4150-88AA-7A26CABE12E4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3BA5D6D8-9FD9-46E3-96AA-0B4DAB80C7B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80" name="Rechte verbindingslijn 79">
                  <a:extLst>
                    <a:ext uri="{FF2B5EF4-FFF2-40B4-BE49-F238E27FC236}">
                      <a16:creationId xmlns:a16="http://schemas.microsoft.com/office/drawing/2014/main" id="{DA9A6D16-50EC-4044-AFB6-76A343CCFCA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81" name="Gelijkbenige driehoek 80">
                  <a:extLst>
                    <a:ext uri="{FF2B5EF4-FFF2-40B4-BE49-F238E27FC236}">
                      <a16:creationId xmlns:a16="http://schemas.microsoft.com/office/drawing/2014/main" id="{62FB005E-B533-4311-AD8F-30D8F50AEEC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A203769-FF26-49A1-8A49-77863F39CFB9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B18369DB-1800-484B-9AA3-C0CE007DDBD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2411C109-6930-4EF1-AB1B-2081BFDC9E6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5" name="Vrije vorm: vorm 74">
                  <a:extLst>
                    <a:ext uri="{FF2B5EF4-FFF2-40B4-BE49-F238E27FC236}">
                      <a16:creationId xmlns:a16="http://schemas.microsoft.com/office/drawing/2014/main" id="{52C7E5AC-D6BD-43E5-A44D-5E18E27CBDE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76" name="Rechthoek: afgeronde hoeken 75">
                  <a:extLst>
                    <a:ext uri="{FF2B5EF4-FFF2-40B4-BE49-F238E27FC236}">
                      <a16:creationId xmlns:a16="http://schemas.microsoft.com/office/drawing/2014/main" id="{30A07165-44B2-4EAF-BF99-5980489C545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59F39587-4044-42C3-90C9-A09020E8C3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39D754BC-F181-4F26-A2F0-86928FD07EC2}"/>
                    </a:ext>
                  </a:extLst>
                </p:cNvPr>
                <p:cNvCxnSpPr>
                  <a:cxnSpLocks/>
                  <a:stCxn id="7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140AD977-A88F-4CAC-8755-E276B8F19C2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EE2F80F-2EB4-476B-998A-517112B777B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14F9E044-94DC-4177-A993-73627BD2D7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4B815FE8-FCD7-4471-9C43-77095EB95E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3E428259-42EC-47E0-8AD8-44FA171C75CA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D95365CA-5DC2-4AA0-9D40-DE03CDA34F2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DF8E1545-0CE2-4845-BA38-00B6FD3B95D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67" name="Rechthoek: afgeronde hoeken 66">
                    <a:extLst>
                      <a:ext uri="{FF2B5EF4-FFF2-40B4-BE49-F238E27FC236}">
                        <a16:creationId xmlns:a16="http://schemas.microsoft.com/office/drawing/2014/main" id="{B04C3B56-303E-4CB8-A05B-4AA9A666F10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DBB19893-4610-4FB2-8F05-E2CC6E2D74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74EE1F3A-89EB-4B19-BB1B-FBC6023CC7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0D080CD5-D1DC-4208-9CB3-E06472FB82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EFB933F2-0BA9-4C63-B23E-96D2CEB316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C783C133-641B-423C-9F3C-405497C1C4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52662B9C-CACB-45C1-94AA-147403CE2490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A2E4FE8F-B635-4238-96E4-816F26AAE4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61" name="Rechthoek: afgeronde hoeken 60">
                      <a:extLst>
                        <a:ext uri="{FF2B5EF4-FFF2-40B4-BE49-F238E27FC236}">
                          <a16:creationId xmlns:a16="http://schemas.microsoft.com/office/drawing/2014/main" id="{05276ECD-9C52-4779-B8FF-C95C32B1DF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C9B25439-2693-45C2-93AB-DBA586FBDE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B4C8D2A1-6253-44C9-ABCF-60744799C9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263CC29D-1B6C-4FA6-8B18-75AE9504F8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7E8D9AB5-301C-4092-8DBC-9848FFC44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03A7994E-E8EC-4078-BFC2-CC1191273C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60" name="Boog 59">
                    <a:extLst>
                      <a:ext uri="{FF2B5EF4-FFF2-40B4-BE49-F238E27FC236}">
                        <a16:creationId xmlns:a16="http://schemas.microsoft.com/office/drawing/2014/main" id="{AD398E9F-A5B6-49CA-830D-2E3D86B8817E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56" name="Tekstvak 55">
                  <a:extLst>
                    <a:ext uri="{FF2B5EF4-FFF2-40B4-BE49-F238E27FC236}">
                      <a16:creationId xmlns:a16="http://schemas.microsoft.com/office/drawing/2014/main" id="{E5075431-3C6A-4EFA-BD17-909861A9D616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57" name="Tekstvak 56">
                  <a:extLst>
                    <a:ext uri="{FF2B5EF4-FFF2-40B4-BE49-F238E27FC236}">
                      <a16:creationId xmlns:a16="http://schemas.microsoft.com/office/drawing/2014/main" id="{98E15361-BC3D-49B3-A206-E56C692BE65C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58" name="Picture 3">
                  <a:extLst>
                    <a:ext uri="{FF2B5EF4-FFF2-40B4-BE49-F238E27FC236}">
                      <a16:creationId xmlns:a16="http://schemas.microsoft.com/office/drawing/2014/main" id="{827EC20F-3903-496D-9BF4-D22BE3543EF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85" name="Instructie">
            <a:extLst>
              <a:ext uri="{FF2B5EF4-FFF2-40B4-BE49-F238E27FC236}">
                <a16:creationId xmlns:a16="http://schemas.microsoft.com/office/drawing/2014/main" id="{55821791-3589-46B8-ACC2-405087BBE9F1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3A152A-29D4-4DD6-AA27-32FABEC1C4E9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11BD6754-7699-465F-BBDA-D9CE9D3F81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BA88EFB3-AD8F-4638-BC81-67C39ED93BAB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3934F88-2130-4762-A662-0AB8B0CFC586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A6044F2A-8DA0-4C4D-9E3D-9E93F82F9F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20C709E-1CFF-4542-9128-988CC8C42249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96F1BE5A-6480-48DD-A96D-D6C4E1635612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67098CA2-4572-4AD9-B0ED-34D7174BE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FDA8CBCB-7F95-474F-AB1D-DF6BAAE99DAF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A6D77907-71FC-42A3-A0A2-7FE489E033E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7" name="Rechthoek met één afgeknipte en afgeronde hoek 47">
                  <a:extLst>
                    <a:ext uri="{FF2B5EF4-FFF2-40B4-BE49-F238E27FC236}">
                      <a16:creationId xmlns:a16="http://schemas.microsoft.com/office/drawing/2014/main" id="{7D206CDD-A97D-4220-80CC-EF802A12D03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hthoekige driehoek 97">
                  <a:extLst>
                    <a:ext uri="{FF2B5EF4-FFF2-40B4-BE49-F238E27FC236}">
                      <a16:creationId xmlns:a16="http://schemas.microsoft.com/office/drawing/2014/main" id="{0ADB3B03-6141-4253-AC33-0D22C01E71F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15A6264D-DE4B-40F3-A8DC-36E66C336730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2BBF0AA4-CC1F-4734-8B8E-B018F33C73E7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86619791-3326-42FD-A90C-42F2EA65EE3C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9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DFD3-475C-437C-BF4A-5AB9CC87E29E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390305" cy="280220"/>
            <a:chOff x="-1" y="-420043"/>
            <a:chExt cx="1390305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390305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(wit)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9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5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hoekj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512CF3B-1062-4503-A1E2-82B8FD02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1021" y="5606717"/>
            <a:ext cx="3420979" cy="12512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595438" cy="280220"/>
            <a:chOff x="-1" y="-420043"/>
            <a:chExt cx="1595438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595438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(hoekje)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929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lu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BE44DCB5-9825-4A7B-B4F3-F1A57F1D9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"/>
            <a:ext cx="12191999" cy="68600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C032-DF33-44EF-899C-5CB5A6D98659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‹#›</a:t>
            </a:fld>
            <a:endParaRPr lang="nl-NL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0" y="-420043"/>
            <a:ext cx="1501554" cy="280220"/>
            <a:chOff x="0" y="-420043"/>
            <a:chExt cx="1501554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0" y="-420043"/>
              <a:ext cx="1501554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(lucht)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04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C09D5471-3241-43FE-A1D6-5AA7308ACCCA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0F815E7-69AF-4BD4-94B1-A93113D7462E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AD366C9E-5AFD-40C5-AFA7-B3A89F207E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CD0C3DD-4FF2-4216-A475-0B7FB1523453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56188D5-EE9A-4221-9694-6EDE812A354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09978FEE-D90A-4C78-95A1-7F1F888126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5502AB17-D607-4054-9A63-0AE54CABB0FF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86FAF85-F97F-40F6-870E-8648F2DBE779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8722685B-AC2A-43B2-9D59-8C8B7C616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86352DA3-36AA-424D-8EBD-8551161510AD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8A68FAD1-2798-4A5D-AAD1-1D42891FE8C8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8" name="Rechthoek met één afgeknipte en afgeronde hoek 47">
                  <a:extLst>
                    <a:ext uri="{FF2B5EF4-FFF2-40B4-BE49-F238E27FC236}">
                      <a16:creationId xmlns:a16="http://schemas.microsoft.com/office/drawing/2014/main" id="{7AD22FE3-9A6C-4C72-909C-6B57D114ADE8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ige driehoek 48">
                  <a:extLst>
                    <a:ext uri="{FF2B5EF4-FFF2-40B4-BE49-F238E27FC236}">
                      <a16:creationId xmlns:a16="http://schemas.microsoft.com/office/drawing/2014/main" id="{A1833363-0C77-4520-B43C-0337E14F030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D1EE1694-6176-4C0D-A680-E1686534C503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EB1E516E-C55A-4890-8D0E-85F22C0C876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97D1F879-C6A6-4E6A-86A6-98A79A663C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01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E42C5320-7362-4AA8-A942-524948ADE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tIns="2808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D6BD6-5E0E-4F14-AEC5-63FC9C63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99" y="7237339"/>
            <a:ext cx="5391833" cy="166847"/>
          </a:xfrm>
        </p:spPr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189268-554D-4B15-9E17-2BB73CC1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770" y="7078470"/>
            <a:ext cx="428230" cy="1756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AD0B59B-95FF-490D-9E25-A59D17BE1A12}"/>
              </a:ext>
            </a:extLst>
          </p:cNvPr>
          <p:cNvGrpSpPr/>
          <p:nvPr userDrawn="1"/>
        </p:nvGrpSpPr>
        <p:grpSpPr>
          <a:xfrm>
            <a:off x="1" y="-420043"/>
            <a:ext cx="1045502" cy="280220"/>
            <a:chOff x="1" y="-420043"/>
            <a:chExt cx="1045502" cy="28022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4A2796A-EDF4-4734-A9A2-B7B4B7C577F5}"/>
                </a:ext>
              </a:extLst>
            </p:cNvPr>
            <p:cNvSpPr txBox="1"/>
            <p:nvPr userDrawn="1"/>
          </p:nvSpPr>
          <p:spPr>
            <a:xfrm>
              <a:off x="1" y="-420043"/>
              <a:ext cx="104550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Afsluiting</a:t>
              </a:r>
            </a:p>
          </p:txBody>
        </p:sp>
        <p:pic>
          <p:nvPicPr>
            <p:cNvPr id="28" name="Gekleurde vorm">
              <a:extLst>
                <a:ext uri="{FF2B5EF4-FFF2-40B4-BE49-F238E27FC236}">
                  <a16:creationId xmlns:a16="http://schemas.microsoft.com/office/drawing/2014/main" id="{5625A240-6D79-45C3-8A63-ED125FF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95" y="-272853"/>
              <a:ext cx="361508" cy="133030"/>
            </a:xfrm>
            <a:prstGeom prst="rect">
              <a:avLst/>
            </a:prstGeom>
          </p:spPr>
        </p:pic>
      </p:grp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79B6505-AA37-4152-8E79-CA786FB6A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V="1">
            <a:off x="-1" y="0"/>
            <a:ext cx="5847907" cy="2147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445B39C-73C4-4D98-8F4F-14AE496A0C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38435" y="3121572"/>
            <a:ext cx="10253565" cy="3736428"/>
          </a:xfrm>
          <a:prstGeom prst="rtTriangle">
            <a:avLst/>
          </a:prstGeom>
          <a:solidFill>
            <a:schemeClr val="bg1"/>
          </a:solidFill>
        </p:spPr>
        <p:txBody>
          <a:bodyPr wrap="square" lIns="468000" tIns="1476000" rIns="288000" bIns="1476000" anchor="ctr" anchorCtr="0">
            <a:noAutofit/>
          </a:bodyPr>
          <a:lstStyle>
            <a:lvl1pPr marL="0" indent="0">
              <a:buNone/>
              <a:defRPr sz="100">
                <a:solidFill>
                  <a:schemeClr val="accent6"/>
                </a:solidFill>
                <a:latin typeface="Frutiger for Schiphol Bold" panose="020B0803040304020203" pitchFamily="34" charset="0"/>
              </a:defRPr>
            </a:lvl1pPr>
            <a:lvl2pPr marL="0" indent="0">
              <a:buNone/>
              <a:defRPr sz="1600">
                <a:latin typeface="+mn-lt"/>
              </a:defRPr>
            </a:lvl2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2" name="Tijdelijke aanduiding voor verticale tekst 2">
            <a:extLst>
              <a:ext uri="{FF2B5EF4-FFF2-40B4-BE49-F238E27FC236}">
                <a16:creationId xmlns:a16="http://schemas.microsoft.com/office/drawing/2014/main" id="{FF5E5EB2-7AF3-446A-95DE-F0551F76168F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45206" y="5991367"/>
            <a:ext cx="6358882" cy="218633"/>
          </a:xfrm>
        </p:spPr>
        <p:txBody>
          <a:bodyPr vert="horz" anchor="ctr"/>
          <a:lstStyle>
            <a:lvl1pPr marL="0" indent="0" algn="r"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 err="1"/>
              <a:t>Tagline</a:t>
            </a:r>
            <a:endParaRPr lang="nl-NL" dirty="0"/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FE6DA896-7B7D-48EF-92AC-FF13FDAA062F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698084" y="5490108"/>
            <a:ext cx="1806004" cy="478585"/>
          </a:xfrm>
          <a:blipFill>
            <a:blip r:embed="rId3"/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r">
              <a:buNone/>
              <a:defRPr sz="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  </a:t>
            </a:r>
          </a:p>
          <a:p>
            <a:pPr lvl="0"/>
            <a:endParaRPr lang="nl-NL" dirty="0"/>
          </a:p>
        </p:txBody>
      </p:sp>
      <p:grpSp>
        <p:nvGrpSpPr>
          <p:cNvPr id="39" name="GRID" hidden="1">
            <a:extLst>
              <a:ext uri="{FF2B5EF4-FFF2-40B4-BE49-F238E27FC236}">
                <a16:creationId xmlns:a16="http://schemas.microsoft.com/office/drawing/2014/main" id="{F12AE4A3-B7E9-4371-876E-F5A5A66E66FC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4A8C3C-E7B7-4296-9B81-9921A4F66EBC}"/>
                </a:ext>
              </a:extLst>
            </p:cNvPr>
            <p:cNvSpPr/>
            <p:nvPr userDrawn="1"/>
          </p:nvSpPr>
          <p:spPr>
            <a:xfrm>
              <a:off x="-1" y="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106AF0E-DA45-47F7-8911-F260841968A2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133A6B-D654-4EE5-9B1F-3C6DDAA5409B}"/>
                </a:ext>
              </a:extLst>
            </p:cNvPr>
            <p:cNvSpPr/>
            <p:nvPr userDrawn="1"/>
          </p:nvSpPr>
          <p:spPr>
            <a:xfrm>
              <a:off x="1150800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BF2CA3E-20D5-40DF-8F86-0BFDAF1EAE3E}"/>
                </a:ext>
              </a:extLst>
            </p:cNvPr>
            <p:cNvSpPr/>
            <p:nvPr userDrawn="1"/>
          </p:nvSpPr>
          <p:spPr>
            <a:xfrm>
              <a:off x="-2" y="6210000"/>
              <a:ext cx="12192001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C5DD0D5-DD1D-4DD6-ACB7-1CCAA6967E1E}"/>
                </a:ext>
              </a:extLst>
            </p:cNvPr>
            <p:cNvSpPr/>
            <p:nvPr userDrawn="1"/>
          </p:nvSpPr>
          <p:spPr>
            <a:xfrm>
              <a:off x="0" y="5076775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2703DDB0-EDC6-41C7-B75B-E94638CE1887}"/>
                </a:ext>
              </a:extLst>
            </p:cNvPr>
            <p:cNvSpPr/>
            <p:nvPr userDrawn="1"/>
          </p:nvSpPr>
          <p:spPr>
            <a:xfrm>
              <a:off x="4063237" y="0"/>
              <a:ext cx="684000" cy="55127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670DB71-A40D-4B1F-B1C6-E0B1E7937617}"/>
                </a:ext>
              </a:extLst>
            </p:cNvPr>
            <p:cNvSpPr/>
            <p:nvPr userDrawn="1"/>
          </p:nvSpPr>
          <p:spPr>
            <a:xfrm>
              <a:off x="901017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4CD3569-086F-4E1E-90E4-A09A52F1EFF9}"/>
                </a:ext>
              </a:extLst>
            </p:cNvPr>
            <p:cNvSpPr/>
            <p:nvPr userDrawn="1"/>
          </p:nvSpPr>
          <p:spPr>
            <a:xfrm>
              <a:off x="0" y="4527504"/>
              <a:ext cx="4747237" cy="32880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CF4C0B-07E1-4D3E-ABA8-7BA91AB3FAD5}"/>
                </a:ext>
              </a:extLst>
            </p:cNvPr>
            <p:cNvSpPr/>
            <p:nvPr userDrawn="1"/>
          </p:nvSpPr>
          <p:spPr>
            <a:xfrm>
              <a:off x="0" y="1160850"/>
              <a:ext cx="4747237" cy="98407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BE5164B-9C10-44E3-BDDF-68970B39B4AE}"/>
                </a:ext>
              </a:extLst>
            </p:cNvPr>
            <p:cNvSpPr/>
            <p:nvPr userDrawn="1"/>
          </p:nvSpPr>
          <p:spPr>
            <a:xfrm>
              <a:off x="2658973" y="0"/>
              <a:ext cx="684000" cy="21284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0" name="Tijdelijke aanduiding voor datum 3">
            <a:extLst>
              <a:ext uri="{FF2B5EF4-FFF2-40B4-BE49-F238E27FC236}">
                <a16:creationId xmlns:a16="http://schemas.microsoft.com/office/drawing/2014/main" id="{4B428C04-7BFA-4FD0-819B-65C266E9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995" y="7555821"/>
            <a:ext cx="1978896" cy="371818"/>
          </a:xfrm>
        </p:spPr>
        <p:txBody>
          <a:bodyPr anchor="t"/>
          <a:lstStyle>
            <a:lvl1pPr>
              <a:defRPr sz="14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E796AB96-04C3-482C-ABB7-8EF43A509362}" type="datetime4">
              <a:rPr lang="nl-NL" smtClean="0"/>
              <a:t>29 juni 2022</a:t>
            </a:fld>
            <a:endParaRPr lang="nl-NL"/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5609434-BD9D-45A3-A380-BB91734D385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FE8E5C6-FD29-4207-9627-E6982CFCC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62" t="885" r="566" b="899"/>
            <a:stretch/>
          </p:blipFill>
          <p:spPr>
            <a:xfrm>
              <a:off x="12749388" y="3211683"/>
              <a:ext cx="1567414" cy="894807"/>
            </a:xfrm>
            <a:prstGeom prst="rect">
              <a:avLst/>
            </a:prstGeom>
          </p:spPr>
        </p:pic>
        <p:grpSp>
          <p:nvGrpSpPr>
            <p:cNvPr id="49" name="Instructie">
              <a:extLst>
                <a:ext uri="{FF2B5EF4-FFF2-40B4-BE49-F238E27FC236}">
                  <a16:creationId xmlns:a16="http://schemas.microsoft.com/office/drawing/2014/main" id="{D2BA73E5-D3B0-43D8-8161-A1DC27C3154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50" name="Meer informatie">
                <a:extLst>
                  <a:ext uri="{FF2B5EF4-FFF2-40B4-BE49-F238E27FC236}">
                    <a16:creationId xmlns:a16="http://schemas.microsoft.com/office/drawing/2014/main" id="{5A12F3DC-49D1-4E5B-9368-F87393257ADB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96" name="Freeform 101">
                  <a:extLst>
                    <a:ext uri="{FF2B5EF4-FFF2-40B4-BE49-F238E27FC236}">
                      <a16:creationId xmlns:a16="http://schemas.microsoft.com/office/drawing/2014/main" id="{5D4BC143-595E-4CF9-ACA0-2D632E189E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43B03653-0F79-49B9-8B49-649970C4F94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98" name="Rechte verbindingslijn 97">
                  <a:extLst>
                    <a:ext uri="{FF2B5EF4-FFF2-40B4-BE49-F238E27FC236}">
                      <a16:creationId xmlns:a16="http://schemas.microsoft.com/office/drawing/2014/main" id="{BA8F781B-E0D1-480D-845F-EB6CD99881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BD1240-1EF3-4962-A789-2F8AE261F816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2B5C9857-0B13-45E0-8235-E0C988021F35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218184B-80F2-418F-BF03-30BED5C8A8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909465F9-55BD-4461-A416-DBB41ABB61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096F8E78-84D9-4EE2-B640-A08716DFB9F5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0BA93102-E74B-4855-999A-FD0495A681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304A1C46-956D-46FA-A3D3-6FD0E037496A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1B49A32-CFA4-4D2B-959D-836429F0B964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F9EFCCE9-8E25-471D-A9E1-C47DA186414C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26A2439F-4AB4-4CD3-863B-A5F1C1DD496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94" name="Rechte verbindingslijn 93">
                  <a:extLst>
                    <a:ext uri="{FF2B5EF4-FFF2-40B4-BE49-F238E27FC236}">
                      <a16:creationId xmlns:a16="http://schemas.microsoft.com/office/drawing/2014/main" id="{50B46DEC-86A5-4F77-9F6E-AE70FDFC949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BB9AED90-9919-4990-8594-80EC27689B7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BFA49DE1-016E-4669-A62F-ECEFF3FAA892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FF1505FC-6BEB-4430-8BD2-9D1E955AA70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6A608244-8D14-44D4-A5F5-04CD350F5C23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A5911C1C-A07E-4F55-BEA7-32EBE82CE38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8969294A-3E26-44C3-BBD4-CD5D34B62B7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Rechte verbindingslijn 90">
                  <a:extLst>
                    <a:ext uri="{FF2B5EF4-FFF2-40B4-BE49-F238E27FC236}">
                      <a16:creationId xmlns:a16="http://schemas.microsoft.com/office/drawing/2014/main" id="{599520A6-1FCB-4139-B09C-6355C3AA23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Rechte verbindingslijn 91">
                  <a:extLst>
                    <a:ext uri="{FF2B5EF4-FFF2-40B4-BE49-F238E27FC236}">
                      <a16:creationId xmlns:a16="http://schemas.microsoft.com/office/drawing/2014/main" id="{5E189F42-1609-4067-B1FC-9BE5B2A126DC}"/>
                    </a:ext>
                  </a:extLst>
                </p:cNvPr>
                <p:cNvCxnSpPr>
                  <a:cxnSpLocks/>
                  <a:stCxn id="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C7B5134-B2C5-4B98-9DC8-7A50F1B31C47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BCD22C09-4EBE-4548-971B-60BA2B4A6039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133191E-939E-450F-B2A6-3EB3A747B9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B63BC70-74C0-4F50-93A4-9FEFADEF2A51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BA27A1E-E8E8-4083-A8F4-9591D7865F33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C04B98E1-4AB3-41DB-9020-54222A32BE5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A795C209-D10C-4386-AB1F-A85AFF62A75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86FC9E34-EA83-4AF6-8065-88DBFB4DF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FA83FBD-FF99-4A99-96E6-EBCB8E55BC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DDB76683-CB58-4E52-B484-57B76C51E8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C07AB6E9-7370-4263-A1FC-1B65ABAFB9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3EFC8D89-EA82-4EB2-8CBB-9D7771931F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4C11DD6-6B3A-4571-B1D7-9D719213EC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77E8917-E0C0-45B0-9D36-11585359FB12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5C55548E-BFFD-4A99-8C2D-DDB8474DFE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75" name="Rechthoek: afgeronde hoeken 74">
                      <a:extLst>
                        <a:ext uri="{FF2B5EF4-FFF2-40B4-BE49-F238E27FC236}">
                          <a16:creationId xmlns:a16="http://schemas.microsoft.com/office/drawing/2014/main" id="{2E7B2714-B2F1-40CE-BC58-CD638E4BE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A5E95C87-8AD6-4E31-9637-C34C619B6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6C267453-9B3A-452B-89CE-9B80C88969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8" name="Rechthoek 77">
                      <a:extLst>
                        <a:ext uri="{FF2B5EF4-FFF2-40B4-BE49-F238E27FC236}">
                          <a16:creationId xmlns:a16="http://schemas.microsoft.com/office/drawing/2014/main" id="{AF27B453-0F36-4C65-9408-40A858EA81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282AF44-354F-4C0A-9560-7BD308AC86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BACCF414-6258-4B0D-81AB-BAACA83222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74" name="Boog 73">
                    <a:extLst>
                      <a:ext uri="{FF2B5EF4-FFF2-40B4-BE49-F238E27FC236}">
                        <a16:creationId xmlns:a16="http://schemas.microsoft.com/office/drawing/2014/main" id="{C0196616-CFF3-4C72-85C5-D7E2941B4554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74A2F243-A996-480B-8429-C43256D22977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71" name="Tekstvak 70">
                  <a:extLst>
                    <a:ext uri="{FF2B5EF4-FFF2-40B4-BE49-F238E27FC236}">
                      <a16:creationId xmlns:a16="http://schemas.microsoft.com/office/drawing/2014/main" id="{844C0BC4-CB07-4936-AB55-B8BBFE3BE0E7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72" name="Picture 3">
                  <a:extLst>
                    <a:ext uri="{FF2B5EF4-FFF2-40B4-BE49-F238E27FC236}">
                      <a16:creationId xmlns:a16="http://schemas.microsoft.com/office/drawing/2014/main" id="{0A16525C-2CE1-4655-AD85-5325309B5B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99" name="Tijdelijke aanduiding voor verticale tekst 2">
            <a:extLst>
              <a:ext uri="{FF2B5EF4-FFF2-40B4-BE49-F238E27FC236}">
                <a16:creationId xmlns:a16="http://schemas.microsoft.com/office/drawing/2014/main" id="{0F436734-6976-4204-8C34-67141C3ECB5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83996" y="650234"/>
            <a:ext cx="1974983" cy="510615"/>
          </a:xfrm>
        </p:spPr>
        <p:txBody>
          <a:bodyPr vert="horz" anchor="t"/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Boodschap</a:t>
            </a:r>
          </a:p>
        </p:txBody>
      </p:sp>
    </p:spTree>
    <p:extLst>
      <p:ext uri="{BB962C8B-B14F-4D97-AF65-F5344CB8AC3E}">
        <p14:creationId xmlns:p14="http://schemas.microsoft.com/office/powerpoint/2010/main" val="33566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7" presetClass="entr" presetSubtype="1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Feedback communic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-342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438329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 klant,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 PPT Solutions communiceren we feedback met opmerkingen in PowerPoint.</a:t>
            </a: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volgende stappen kunt u uitvoeren om antwoord te geven op evt. opmerkingen of om naar de vorige/volgende opmerking in de presentatie te gaan: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Vriendelijke groet,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31352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>
                <a:solidFill>
                  <a:srgbClr val="0096A5"/>
                </a:solidFill>
                <a:latin typeface="Oswald" panose="02000503000000000000" pitchFamily="2" charset="0"/>
              </a:rPr>
              <a:t>Feedback communicatie</a:t>
            </a:r>
            <a:endParaRPr lang="en-US" sz="180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403" name="Groep 402">
            <a:extLst>
              <a:ext uri="{FF2B5EF4-FFF2-40B4-BE49-F238E27FC236}">
                <a16:creationId xmlns:a16="http://schemas.microsoft.com/office/drawing/2014/main" id="{69D30B7E-F73F-44B4-B12B-8E61FCE5BDDD}"/>
              </a:ext>
            </a:extLst>
          </p:cNvPr>
          <p:cNvGrpSpPr/>
          <p:nvPr userDrawn="1"/>
        </p:nvGrpSpPr>
        <p:grpSpPr>
          <a:xfrm>
            <a:off x="692161" y="5949305"/>
            <a:ext cx="1400543" cy="192945"/>
            <a:chOff x="1036646" y="2904284"/>
            <a:chExt cx="7490265" cy="1033776"/>
          </a:xfrm>
        </p:grpSpPr>
        <p:pic>
          <p:nvPicPr>
            <p:cNvPr id="402" name="Afbeelding 401">
              <a:extLst>
                <a:ext uri="{FF2B5EF4-FFF2-40B4-BE49-F238E27FC236}">
                  <a16:creationId xmlns:a16="http://schemas.microsoft.com/office/drawing/2014/main" id="{B497982B-EEF0-4EED-A600-D5A304482E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71"/>
            <a:stretch/>
          </p:blipFill>
          <p:spPr>
            <a:xfrm>
              <a:off x="2308088" y="2919940"/>
              <a:ext cx="6218823" cy="1018120"/>
            </a:xfrm>
            <a:prstGeom prst="rect">
              <a:avLst/>
            </a:prstGeom>
          </p:spPr>
        </p:pic>
        <p:pic>
          <p:nvPicPr>
            <p:cNvPr id="404" name="Afbeelding 403">
              <a:extLst>
                <a:ext uri="{FF2B5EF4-FFF2-40B4-BE49-F238E27FC236}">
                  <a16:creationId xmlns:a16="http://schemas.microsoft.com/office/drawing/2014/main" id="{27F841EA-6D3C-4742-A7A0-11E93086A0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2" r="-279"/>
            <a:stretch/>
          </p:blipFill>
          <p:spPr>
            <a:xfrm>
              <a:off x="1036646" y="2904284"/>
              <a:ext cx="1052931" cy="1033776"/>
            </a:xfrm>
            <a:prstGeom prst="rect">
              <a:avLst/>
            </a:prstGeom>
          </p:spPr>
        </p:pic>
      </p:grpSp>
      <p:grpSp>
        <p:nvGrpSpPr>
          <p:cNvPr id="18" name="Groep 17"/>
          <p:cNvGrpSpPr/>
          <p:nvPr/>
        </p:nvGrpSpPr>
        <p:grpSpPr>
          <a:xfrm>
            <a:off x="696791" y="2145262"/>
            <a:ext cx="9936052" cy="1643724"/>
            <a:chOff x="607174" y="2060848"/>
            <a:chExt cx="9917939" cy="1643724"/>
          </a:xfrm>
        </p:grpSpPr>
        <p:sp>
          <p:nvSpPr>
            <p:cNvPr id="23" name="Tekstvak 22"/>
            <p:cNvSpPr txBox="1"/>
            <p:nvPr/>
          </p:nvSpPr>
          <p:spPr>
            <a:xfrm>
              <a:off x="1020057" y="2060849"/>
              <a:ext cx="4824536" cy="2654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 naar de tab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‘Invoegen’.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607174" y="2060848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20057" y="2483279"/>
              <a:ext cx="482453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Klik op de knop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‘Opmerking’.</a:t>
              </a:r>
            </a:p>
          </p:txBody>
        </p:sp>
        <p:sp>
          <p:nvSpPr>
            <p:cNvPr id="26" name="Ovaal 25"/>
            <p:cNvSpPr/>
            <p:nvPr/>
          </p:nvSpPr>
          <p:spPr>
            <a:xfrm>
              <a:off x="607174" y="2488475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20057" y="2931615"/>
              <a:ext cx="95050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 verschijnt nu een klein spreekwolkje op de slide en het venster voor opmerkingen opent zich aan de zijkant.</a:t>
              </a:r>
            </a:p>
            <a:p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Typ uw feedback in het tekst vak in het venster voor opmerkingen.</a:t>
              </a:r>
            </a:p>
          </p:txBody>
        </p:sp>
        <p:sp>
          <p:nvSpPr>
            <p:cNvPr id="28" name="Ovaal 27"/>
            <p:cNvSpPr/>
            <p:nvPr/>
          </p:nvSpPr>
          <p:spPr>
            <a:xfrm>
              <a:off x="607174" y="291608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020057" y="3416540"/>
              <a:ext cx="72936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u dit gedaan heeft, kunt u het spreekwolkje op de juiste plaats op de dia slepen. </a:t>
              </a:r>
              <a:b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Zo is het voor ons duidelijk op welk deel van de content, op de dia, uw feedback betrekking heeft.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607174" y="341654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</p:grpSp>
      <p:grpSp>
        <p:nvGrpSpPr>
          <p:cNvPr id="408" name="Groep 407">
            <a:extLst>
              <a:ext uri="{FF2B5EF4-FFF2-40B4-BE49-F238E27FC236}">
                <a16:creationId xmlns:a16="http://schemas.microsoft.com/office/drawing/2014/main" id="{2839EE6B-726A-4CD4-AD8B-4D2302501856}"/>
              </a:ext>
            </a:extLst>
          </p:cNvPr>
          <p:cNvGrpSpPr/>
          <p:nvPr userDrawn="1"/>
        </p:nvGrpSpPr>
        <p:grpSpPr>
          <a:xfrm>
            <a:off x="3298927" y="2129046"/>
            <a:ext cx="1851343" cy="271848"/>
            <a:chOff x="5322164" y="2129046"/>
            <a:chExt cx="1847968" cy="271848"/>
          </a:xfrm>
        </p:grpSpPr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C926F105-177F-4015-BCA2-069B5D30A3D4}"/>
                </a:ext>
              </a:extLst>
            </p:cNvPr>
            <p:cNvSpPr/>
            <p:nvPr userDrawn="1"/>
          </p:nvSpPr>
          <p:spPr>
            <a:xfrm>
              <a:off x="5322164" y="2132856"/>
              <a:ext cx="1840407" cy="26653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07" name="Rechthoek 406">
              <a:extLst>
                <a:ext uri="{FF2B5EF4-FFF2-40B4-BE49-F238E27FC236}">
                  <a16:creationId xmlns:a16="http://schemas.microsoft.com/office/drawing/2014/main" id="{5F5E6EC0-4DAE-4670-896E-36698E046AA5}"/>
                </a:ext>
              </a:extLst>
            </p:cNvPr>
            <p:cNvSpPr/>
            <p:nvPr userDrawn="1"/>
          </p:nvSpPr>
          <p:spPr>
            <a:xfrm>
              <a:off x="5806828" y="2129046"/>
              <a:ext cx="709557" cy="2718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06" name="Tekstvak 405">
              <a:extLst>
                <a:ext uri="{FF2B5EF4-FFF2-40B4-BE49-F238E27FC236}">
                  <a16:creationId xmlns:a16="http://schemas.microsoft.com/office/drawing/2014/main" id="{A7748BFD-B338-4B2D-828A-990A1BB80D25}"/>
                </a:ext>
              </a:extLst>
            </p:cNvPr>
            <p:cNvSpPr txBox="1"/>
            <p:nvPr userDrawn="1"/>
          </p:nvSpPr>
          <p:spPr>
            <a:xfrm>
              <a:off x="5347987" y="2146063"/>
              <a:ext cx="43608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000000"/>
                  </a:solidFill>
                </a:rPr>
                <a:t>Start</a:t>
              </a:r>
            </a:p>
          </p:txBody>
        </p:sp>
        <p:sp>
          <p:nvSpPr>
            <p:cNvPr id="409" name="Tekstvak 408">
              <a:extLst>
                <a:ext uri="{FF2B5EF4-FFF2-40B4-BE49-F238E27FC236}">
                  <a16:creationId xmlns:a16="http://schemas.microsoft.com/office/drawing/2014/main" id="{C45D582D-2410-48E2-88EE-56564B10102A}"/>
                </a:ext>
              </a:extLst>
            </p:cNvPr>
            <p:cNvSpPr txBox="1"/>
            <p:nvPr userDrawn="1"/>
          </p:nvSpPr>
          <p:spPr>
            <a:xfrm>
              <a:off x="6525314" y="2146063"/>
              <a:ext cx="644818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000000"/>
                  </a:solidFill>
                </a:rPr>
                <a:t>Tekenen</a:t>
              </a:r>
            </a:p>
          </p:txBody>
        </p:sp>
        <p:sp>
          <p:nvSpPr>
            <p:cNvPr id="410" name="Tekstvak 409">
              <a:extLst>
                <a:ext uri="{FF2B5EF4-FFF2-40B4-BE49-F238E27FC236}">
                  <a16:creationId xmlns:a16="http://schemas.microsoft.com/office/drawing/2014/main" id="{3E79EEBF-6F5B-4A9E-83B2-3E525932BEB5}"/>
                </a:ext>
              </a:extLst>
            </p:cNvPr>
            <p:cNvSpPr txBox="1"/>
            <p:nvPr userDrawn="1"/>
          </p:nvSpPr>
          <p:spPr>
            <a:xfrm>
              <a:off x="5800972" y="2146063"/>
              <a:ext cx="7093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D1847A"/>
                  </a:solidFill>
                </a:rPr>
                <a:t>Invoegen</a:t>
              </a:r>
            </a:p>
          </p:txBody>
        </p:sp>
      </p:grpSp>
      <p:grpSp>
        <p:nvGrpSpPr>
          <p:cNvPr id="418" name="Groep 417">
            <a:extLst>
              <a:ext uri="{FF2B5EF4-FFF2-40B4-BE49-F238E27FC236}">
                <a16:creationId xmlns:a16="http://schemas.microsoft.com/office/drawing/2014/main" id="{45C2F8DF-16BE-4660-B89E-12D7CD00FEC2}"/>
              </a:ext>
            </a:extLst>
          </p:cNvPr>
          <p:cNvGrpSpPr/>
          <p:nvPr userDrawn="1"/>
        </p:nvGrpSpPr>
        <p:grpSpPr>
          <a:xfrm>
            <a:off x="3249989" y="2514351"/>
            <a:ext cx="528621" cy="370723"/>
            <a:chOff x="3942023" y="2514350"/>
            <a:chExt cx="527657" cy="370723"/>
          </a:xfrm>
        </p:grpSpPr>
        <p:sp>
          <p:nvSpPr>
            <p:cNvPr id="413" name="Rechthoek 412">
              <a:extLst>
                <a:ext uri="{FF2B5EF4-FFF2-40B4-BE49-F238E27FC236}">
                  <a16:creationId xmlns:a16="http://schemas.microsoft.com/office/drawing/2014/main" id="{8D909782-BA50-44E4-8171-936CC5DDD620}"/>
                </a:ext>
              </a:extLst>
            </p:cNvPr>
            <p:cNvSpPr/>
            <p:nvPr userDrawn="1"/>
          </p:nvSpPr>
          <p:spPr>
            <a:xfrm>
              <a:off x="3989826" y="2514350"/>
              <a:ext cx="432050" cy="3707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grpSp>
          <p:nvGrpSpPr>
            <p:cNvPr id="415" name="Groep 414">
              <a:extLst>
                <a:ext uri="{FF2B5EF4-FFF2-40B4-BE49-F238E27FC236}">
                  <a16:creationId xmlns:a16="http://schemas.microsoft.com/office/drawing/2014/main" id="{893B14DA-DAEC-4B47-8C73-73FABB0854DE}"/>
                </a:ext>
              </a:extLst>
            </p:cNvPr>
            <p:cNvGrpSpPr/>
            <p:nvPr userDrawn="1"/>
          </p:nvGrpSpPr>
          <p:grpSpPr>
            <a:xfrm>
              <a:off x="4081684" y="2524728"/>
              <a:ext cx="192543" cy="141662"/>
              <a:chOff x="4081684" y="2524728"/>
              <a:chExt cx="192543" cy="141662"/>
            </a:xfrm>
          </p:grpSpPr>
          <p:sp>
            <p:nvSpPr>
              <p:cNvPr id="411" name="Tekstballon: rechthoek met afgeronde hoeken 410">
                <a:extLst>
                  <a:ext uri="{FF2B5EF4-FFF2-40B4-BE49-F238E27FC236}">
                    <a16:creationId xmlns:a16="http://schemas.microsoft.com/office/drawing/2014/main" id="{9C0852C4-5D20-4EFF-BF48-90716C56F420}"/>
                  </a:ext>
                </a:extLst>
              </p:cNvPr>
              <p:cNvSpPr/>
              <p:nvPr userDrawn="1"/>
            </p:nvSpPr>
            <p:spPr>
              <a:xfrm>
                <a:off x="4123044" y="2565570"/>
                <a:ext cx="151183" cy="10082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1270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Plusteken 413">
                <a:extLst>
                  <a:ext uri="{FF2B5EF4-FFF2-40B4-BE49-F238E27FC236}">
                    <a16:creationId xmlns:a16="http://schemas.microsoft.com/office/drawing/2014/main" id="{B27E22FF-2B1F-4539-A56E-21753341E83E}"/>
                  </a:ext>
                </a:extLst>
              </p:cNvPr>
              <p:cNvSpPr/>
              <p:nvPr userDrawn="1"/>
            </p:nvSpPr>
            <p:spPr>
              <a:xfrm>
                <a:off x="4081684" y="2524728"/>
                <a:ext cx="95723" cy="95723"/>
              </a:xfrm>
              <a:prstGeom prst="mathPlus">
                <a:avLst>
                  <a:gd name="adj1" fmla="val 31038"/>
                </a:avLst>
              </a:prstGeom>
              <a:solidFill>
                <a:srgbClr val="6EA69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7" name="Tekstvak 416">
              <a:extLst>
                <a:ext uri="{FF2B5EF4-FFF2-40B4-BE49-F238E27FC236}">
                  <a16:creationId xmlns:a16="http://schemas.microsoft.com/office/drawing/2014/main" id="{916361CE-5BC4-41EC-B4AF-55785415B347}"/>
                </a:ext>
              </a:extLst>
            </p:cNvPr>
            <p:cNvSpPr txBox="1"/>
            <p:nvPr userDrawn="1"/>
          </p:nvSpPr>
          <p:spPr>
            <a:xfrm>
              <a:off x="3942023" y="2689333"/>
              <a:ext cx="527657" cy="169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500">
                  <a:solidFill>
                    <a:srgbClr val="000000"/>
                  </a:solidFill>
                </a:rPr>
                <a:t>Opmerking</a:t>
              </a:r>
            </a:p>
          </p:txBody>
        </p:sp>
      </p:grpSp>
      <p:grpSp>
        <p:nvGrpSpPr>
          <p:cNvPr id="1027" name="Groep 1026">
            <a:extLst>
              <a:ext uri="{FF2B5EF4-FFF2-40B4-BE49-F238E27FC236}">
                <a16:creationId xmlns:a16="http://schemas.microsoft.com/office/drawing/2014/main" id="{76480C60-38AA-44EB-A025-BB748A8B2350}"/>
              </a:ext>
            </a:extLst>
          </p:cNvPr>
          <p:cNvGrpSpPr/>
          <p:nvPr userDrawn="1"/>
        </p:nvGrpSpPr>
        <p:grpSpPr>
          <a:xfrm>
            <a:off x="7484154" y="2529790"/>
            <a:ext cx="2196132" cy="884227"/>
            <a:chOff x="8282157" y="2457651"/>
            <a:chExt cx="2192129" cy="884227"/>
          </a:xfrm>
        </p:grpSpPr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0EFD3CCF-2629-4239-A200-686CB8069E68}"/>
                </a:ext>
              </a:extLst>
            </p:cNvPr>
            <p:cNvSpPr/>
            <p:nvPr userDrawn="1"/>
          </p:nvSpPr>
          <p:spPr>
            <a:xfrm>
              <a:off x="8329962" y="2457651"/>
              <a:ext cx="2144324" cy="8842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22" name="Tekstvak 421">
              <a:extLst>
                <a:ext uri="{FF2B5EF4-FFF2-40B4-BE49-F238E27FC236}">
                  <a16:creationId xmlns:a16="http://schemas.microsoft.com/office/drawing/2014/main" id="{A059F493-0F36-460E-9A61-7F5D679A7A2C}"/>
                </a:ext>
              </a:extLst>
            </p:cNvPr>
            <p:cNvSpPr txBox="1"/>
            <p:nvPr userDrawn="1"/>
          </p:nvSpPr>
          <p:spPr>
            <a:xfrm>
              <a:off x="8282157" y="2460278"/>
              <a:ext cx="899073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>
                  <a:solidFill>
                    <a:srgbClr val="D1847A"/>
                  </a:solidFill>
                </a:rPr>
                <a:t>Opmerkingen</a:t>
              </a:r>
            </a:p>
          </p:txBody>
        </p: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FDD7E08D-F99F-4C1D-BEB3-BD5647738B06}"/>
                </a:ext>
              </a:extLst>
            </p:cNvPr>
            <p:cNvGrpSpPr/>
            <p:nvPr userDrawn="1"/>
          </p:nvGrpSpPr>
          <p:grpSpPr>
            <a:xfrm>
              <a:off x="8481060" y="2709622"/>
              <a:ext cx="421935" cy="125018"/>
              <a:chOff x="8481060" y="2709622"/>
              <a:chExt cx="421935" cy="125018"/>
            </a:xfrm>
          </p:grpSpPr>
          <p:sp>
            <p:nvSpPr>
              <p:cNvPr id="424" name="Rechthoek 423">
                <a:extLst>
                  <a:ext uri="{FF2B5EF4-FFF2-40B4-BE49-F238E27FC236}">
                    <a16:creationId xmlns:a16="http://schemas.microsoft.com/office/drawing/2014/main" id="{6D5F115D-ED0D-4BCC-BEC6-ECA74E15A5CB}"/>
                  </a:ext>
                </a:extLst>
              </p:cNvPr>
              <p:cNvSpPr/>
              <p:nvPr userDrawn="1"/>
            </p:nvSpPr>
            <p:spPr>
              <a:xfrm>
                <a:off x="8481060" y="2710544"/>
                <a:ext cx="401683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Tekstvak 424">
                <a:extLst>
                  <a:ext uri="{FF2B5EF4-FFF2-40B4-BE49-F238E27FC236}">
                    <a16:creationId xmlns:a16="http://schemas.microsoft.com/office/drawing/2014/main" id="{47E52E39-39E0-4403-8101-0093438ADC37}"/>
                  </a:ext>
                </a:extLst>
              </p:cNvPr>
              <p:cNvSpPr txBox="1"/>
              <p:nvPr userDrawn="1"/>
            </p:nvSpPr>
            <p:spPr>
              <a:xfrm>
                <a:off x="8623054" y="2709622"/>
                <a:ext cx="27994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l"/>
                <a:r>
                  <a:rPr lang="nl-NL" sz="500">
                    <a:solidFill>
                      <a:srgbClr val="000000"/>
                    </a:solidFill>
                  </a:rPr>
                  <a:t>Nieuwe</a:t>
                </a:r>
              </a:p>
            </p:txBody>
          </p:sp>
          <p:grpSp>
            <p:nvGrpSpPr>
              <p:cNvPr id="419" name="Groep 418">
                <a:extLst>
                  <a:ext uri="{FF2B5EF4-FFF2-40B4-BE49-F238E27FC236}">
                    <a16:creationId xmlns:a16="http://schemas.microsoft.com/office/drawing/2014/main" id="{9B011FAE-7C52-4DB6-8B2A-A62882152C11}"/>
                  </a:ext>
                </a:extLst>
              </p:cNvPr>
              <p:cNvGrpSpPr/>
              <p:nvPr userDrawn="1"/>
            </p:nvGrpSpPr>
            <p:grpSpPr>
              <a:xfrm>
                <a:off x="8510490" y="2715400"/>
                <a:ext cx="90047" cy="66251"/>
                <a:chOff x="3536125" y="2677128"/>
                <a:chExt cx="192543" cy="141662"/>
              </a:xfrm>
            </p:grpSpPr>
            <p:sp>
              <p:nvSpPr>
                <p:cNvPr id="426" name="Tekstballon: rechthoek met afgeronde hoeken 425">
                  <a:extLst>
                    <a:ext uri="{FF2B5EF4-FFF2-40B4-BE49-F238E27FC236}">
                      <a16:creationId xmlns:a16="http://schemas.microsoft.com/office/drawing/2014/main" id="{ADF333BA-D4CA-4D79-9323-71AD4D50A107}"/>
                    </a:ext>
                  </a:extLst>
                </p:cNvPr>
                <p:cNvSpPr/>
                <p:nvPr userDrawn="1"/>
              </p:nvSpPr>
              <p:spPr>
                <a:xfrm>
                  <a:off x="3577485" y="2717970"/>
                  <a:ext cx="151183" cy="100820"/>
                </a:xfrm>
                <a:prstGeom prst="wedgeRoundRectCallout">
                  <a:avLst>
                    <a:gd name="adj1" fmla="val -26274"/>
                    <a:gd name="adj2" fmla="val 88043"/>
                    <a:gd name="adj3" fmla="val 16667"/>
                  </a:avLst>
                </a:prstGeom>
                <a:solidFill>
                  <a:srgbClr val="F0F0F0"/>
                </a:solidFill>
                <a:ln w="6350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7" name="Plusteken 426">
                  <a:extLst>
                    <a:ext uri="{FF2B5EF4-FFF2-40B4-BE49-F238E27FC236}">
                      <a16:creationId xmlns:a16="http://schemas.microsoft.com/office/drawing/2014/main" id="{86DF4276-5C8C-45BF-8863-682C82915896}"/>
                    </a:ext>
                  </a:extLst>
                </p:cNvPr>
                <p:cNvSpPr/>
                <p:nvPr userDrawn="1"/>
              </p:nvSpPr>
              <p:spPr>
                <a:xfrm>
                  <a:off x="3536125" y="2677128"/>
                  <a:ext cx="95723" cy="95723"/>
                </a:xfrm>
                <a:prstGeom prst="mathPlus">
                  <a:avLst>
                    <a:gd name="adj1" fmla="val 31038"/>
                  </a:avLst>
                </a:prstGeom>
                <a:solidFill>
                  <a:srgbClr val="6EA693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6" name="Groep 435">
              <a:extLst>
                <a:ext uri="{FF2B5EF4-FFF2-40B4-BE49-F238E27FC236}">
                  <a16:creationId xmlns:a16="http://schemas.microsoft.com/office/drawing/2014/main" id="{532D34EE-6458-4AE7-8A55-EC4543E84677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06D396E0-7501-4FDF-9896-217E391E8E07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Tekstballon: rechthoek met afgeronde hoeken 432">
                <a:extLst>
                  <a:ext uri="{FF2B5EF4-FFF2-40B4-BE49-F238E27FC236}">
                    <a16:creationId xmlns:a16="http://schemas.microsoft.com/office/drawing/2014/main" id="{41471A11-F294-45F2-8770-FBA31B910BE0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35" name="Groep 434">
                <a:extLst>
                  <a:ext uri="{FF2B5EF4-FFF2-40B4-BE49-F238E27FC236}">
                    <a16:creationId xmlns:a16="http://schemas.microsoft.com/office/drawing/2014/main" id="{EFAAC102-7EAF-467E-82EA-B512B856205A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29" name="Rechthoek 428">
                  <a:extLst>
                    <a:ext uri="{FF2B5EF4-FFF2-40B4-BE49-F238E27FC236}">
                      <a16:creationId xmlns:a16="http://schemas.microsoft.com/office/drawing/2014/main" id="{62FF70A5-4600-44D6-B2E1-2F6D57789093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4" name="Pijl: punthaak 433">
                  <a:extLst>
                    <a:ext uri="{FF2B5EF4-FFF2-40B4-BE49-F238E27FC236}">
                      <a16:creationId xmlns:a16="http://schemas.microsoft.com/office/drawing/2014/main" id="{CEC1B02C-F171-4935-9EED-BED5237F5A3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7" name="Groep 436">
              <a:extLst>
                <a:ext uri="{FF2B5EF4-FFF2-40B4-BE49-F238E27FC236}">
                  <a16:creationId xmlns:a16="http://schemas.microsoft.com/office/drawing/2014/main" id="{BD205791-AFA3-40E4-870E-42FBBDA7BE01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39" name="Rechthoek 438">
                <a:extLst>
                  <a:ext uri="{FF2B5EF4-FFF2-40B4-BE49-F238E27FC236}">
                    <a16:creationId xmlns:a16="http://schemas.microsoft.com/office/drawing/2014/main" id="{D4B70273-950F-43A3-874C-2FD303E0F1E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Tekstballon: rechthoek met afgeronde hoeken 439">
                <a:extLst>
                  <a:ext uri="{FF2B5EF4-FFF2-40B4-BE49-F238E27FC236}">
                    <a16:creationId xmlns:a16="http://schemas.microsoft.com/office/drawing/2014/main" id="{B24A8C23-1E65-4C51-9553-5BD7849F2740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5B94B85F-DC9D-431F-BC71-6E82AF32D738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42" name="Rechthoek 441">
                  <a:extLst>
                    <a:ext uri="{FF2B5EF4-FFF2-40B4-BE49-F238E27FC236}">
                      <a16:creationId xmlns:a16="http://schemas.microsoft.com/office/drawing/2014/main" id="{7B4C363D-EF96-4BFC-9C6A-AB55640349B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3" name="Pijl: punthaak 442">
                  <a:extLst>
                    <a:ext uri="{FF2B5EF4-FFF2-40B4-BE49-F238E27FC236}">
                      <a16:creationId xmlns:a16="http://schemas.microsoft.com/office/drawing/2014/main" id="{4A53E3A7-F1DB-4B0B-BD3A-EC7DA6B91F81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45" name="Rechthoek 444">
              <a:extLst>
                <a:ext uri="{FF2B5EF4-FFF2-40B4-BE49-F238E27FC236}">
                  <a16:creationId xmlns:a16="http://schemas.microsoft.com/office/drawing/2014/main" id="{50CD411F-7D55-435B-AE88-C7CDC24B8140}"/>
                </a:ext>
              </a:extLst>
            </p:cNvPr>
            <p:cNvSpPr/>
            <p:nvPr userDrawn="1"/>
          </p:nvSpPr>
          <p:spPr>
            <a:xfrm>
              <a:off x="8382000" y="2895601"/>
              <a:ext cx="1973580" cy="389708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47" name="Rechthoek 446">
              <a:extLst>
                <a:ext uri="{FF2B5EF4-FFF2-40B4-BE49-F238E27FC236}">
                  <a16:creationId xmlns:a16="http://schemas.microsoft.com/office/drawing/2014/main" id="{F5F675E6-2F0B-4893-9BC7-44EB48781EED}"/>
                </a:ext>
              </a:extLst>
            </p:cNvPr>
            <p:cNvSpPr/>
            <p:nvPr userDrawn="1"/>
          </p:nvSpPr>
          <p:spPr>
            <a:xfrm>
              <a:off x="8608423" y="3050349"/>
              <a:ext cx="1675311" cy="1565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400" b="0">
                  <a:solidFill>
                    <a:schemeClr val="tx1"/>
                  </a:solidFill>
                </a:rPr>
                <a:t>&lt;typ hier uw opmerking&gt;</a:t>
              </a:r>
            </a:p>
          </p:txBody>
        </p:sp>
        <p:sp>
          <p:nvSpPr>
            <p:cNvPr id="1024" name="Rechthoekige driehoek 1023">
              <a:extLst>
                <a:ext uri="{FF2B5EF4-FFF2-40B4-BE49-F238E27FC236}">
                  <a16:creationId xmlns:a16="http://schemas.microsoft.com/office/drawing/2014/main" id="{1496D3AD-54A3-4C3B-A930-67664DFF67C5}"/>
                </a:ext>
              </a:extLst>
            </p:cNvPr>
            <p:cNvSpPr/>
            <p:nvPr userDrawn="1"/>
          </p:nvSpPr>
          <p:spPr>
            <a:xfrm flipH="1">
              <a:off x="8417568" y="2944058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50" name="Tekstvak 449">
              <a:extLst>
                <a:ext uri="{FF2B5EF4-FFF2-40B4-BE49-F238E27FC236}">
                  <a16:creationId xmlns:a16="http://schemas.microsoft.com/office/drawing/2014/main" id="{7C7B881D-E4F3-400F-BBCB-077D1D295E83}"/>
                </a:ext>
              </a:extLst>
            </p:cNvPr>
            <p:cNvSpPr txBox="1"/>
            <p:nvPr userDrawn="1"/>
          </p:nvSpPr>
          <p:spPr>
            <a:xfrm>
              <a:off x="8476422" y="2906218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400" b="1">
                  <a:solidFill>
                    <a:srgbClr val="000000"/>
                  </a:solidFill>
                </a:rPr>
                <a:t>Gebruiker 01</a:t>
              </a:r>
            </a:p>
          </p:txBody>
        </p:sp>
        <p:sp>
          <p:nvSpPr>
            <p:cNvPr id="451" name="Tekstvak 450">
              <a:extLst>
                <a:ext uri="{FF2B5EF4-FFF2-40B4-BE49-F238E27FC236}">
                  <a16:creationId xmlns:a16="http://schemas.microsoft.com/office/drawing/2014/main" id="{DB270F95-2C2C-484E-B68C-100C7496C6C5}"/>
                </a:ext>
              </a:extLst>
            </p:cNvPr>
            <p:cNvSpPr txBox="1"/>
            <p:nvPr userDrawn="1"/>
          </p:nvSpPr>
          <p:spPr>
            <a:xfrm>
              <a:off x="8861776" y="2902952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0">
                  <a:solidFill>
                    <a:srgbClr val="000000"/>
                  </a:solidFill>
                </a:rPr>
                <a:t>Een paar seconden geleden</a:t>
              </a:r>
            </a:p>
          </p:txBody>
        </p:sp>
        <p:sp>
          <p:nvSpPr>
            <p:cNvPr id="1025" name="Ovaal 1024">
              <a:extLst>
                <a:ext uri="{FF2B5EF4-FFF2-40B4-BE49-F238E27FC236}">
                  <a16:creationId xmlns:a16="http://schemas.microsoft.com/office/drawing/2014/main" id="{577C28BC-C153-4642-89D5-00D4C5A97E71}"/>
                </a:ext>
              </a:extLst>
            </p:cNvPr>
            <p:cNvSpPr/>
            <p:nvPr userDrawn="1"/>
          </p:nvSpPr>
          <p:spPr>
            <a:xfrm>
              <a:off x="8448795" y="3036304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500" b="0">
                  <a:solidFill>
                    <a:srgbClr val="8C8F92"/>
                  </a:solidFill>
                </a:rPr>
                <a:t>AA</a:t>
              </a:r>
            </a:p>
          </p:txBody>
        </p:sp>
      </p:grpSp>
      <p:grpSp>
        <p:nvGrpSpPr>
          <p:cNvPr id="1028" name="Groep 1027">
            <a:extLst>
              <a:ext uri="{FF2B5EF4-FFF2-40B4-BE49-F238E27FC236}">
                <a16:creationId xmlns:a16="http://schemas.microsoft.com/office/drawing/2014/main" id="{C8222C43-13D4-4037-9101-2AC94D87A6D3}"/>
              </a:ext>
            </a:extLst>
          </p:cNvPr>
          <p:cNvGrpSpPr/>
          <p:nvPr userDrawn="1"/>
        </p:nvGrpSpPr>
        <p:grpSpPr>
          <a:xfrm>
            <a:off x="7525558" y="3488644"/>
            <a:ext cx="332434" cy="310774"/>
            <a:chOff x="8323487" y="3433313"/>
            <a:chExt cx="423698" cy="396815"/>
          </a:xfrm>
        </p:grpSpPr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99229F8A-1CF9-463A-9C3B-73835F42329E}"/>
                </a:ext>
              </a:extLst>
            </p:cNvPr>
            <p:cNvSpPr/>
            <p:nvPr userDrawn="1"/>
          </p:nvSpPr>
          <p:spPr>
            <a:xfrm>
              <a:off x="8323487" y="3433313"/>
              <a:ext cx="423698" cy="3968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  <p:sp>
          <p:nvSpPr>
            <p:cNvPr id="455" name="Tekstballon: rechthoek met afgeronde hoeken 454">
              <a:extLst>
                <a:ext uri="{FF2B5EF4-FFF2-40B4-BE49-F238E27FC236}">
                  <a16:creationId xmlns:a16="http://schemas.microsoft.com/office/drawing/2014/main" id="{12B3D5E0-7436-4BA5-8C9D-D4FCC838334C}"/>
                </a:ext>
              </a:extLst>
            </p:cNvPr>
            <p:cNvSpPr/>
            <p:nvPr userDrawn="1"/>
          </p:nvSpPr>
          <p:spPr>
            <a:xfrm>
              <a:off x="8423912" y="3542112"/>
              <a:ext cx="221366" cy="147623"/>
            </a:xfrm>
            <a:prstGeom prst="wedgeRoundRectCallout">
              <a:avLst>
                <a:gd name="adj1" fmla="val -26274"/>
                <a:gd name="adj2" fmla="val 88043"/>
                <a:gd name="adj3" fmla="val 16667"/>
              </a:avLst>
            </a:prstGeom>
            <a:solidFill>
              <a:srgbClr val="FFCDB2"/>
            </a:solidFill>
            <a:ln w="12700">
              <a:solidFill>
                <a:srgbClr val="D97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691994" y="4598343"/>
            <a:ext cx="8361726" cy="807860"/>
            <a:chOff x="612279" y="4917797"/>
            <a:chExt cx="8346483" cy="807860"/>
          </a:xfrm>
        </p:grpSpPr>
        <p:sp>
          <p:nvSpPr>
            <p:cNvPr id="44" name="Tekstvak 43"/>
            <p:cNvSpPr txBox="1"/>
            <p:nvPr/>
          </p:nvSpPr>
          <p:spPr>
            <a:xfrm>
              <a:off x="1020057" y="4933332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45" name="Ovaal 44"/>
            <p:cNvSpPr/>
            <p:nvPr/>
          </p:nvSpPr>
          <p:spPr>
            <a:xfrm>
              <a:off x="612279" y="4917797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1020057" y="5437625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zijn in de rechter bovenhoek twee knopjes zichtbaar.</a:t>
              </a:r>
              <a:b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  <p:sp>
          <p:nvSpPr>
            <p:cNvPr id="47" name="Ovaal 46"/>
            <p:cNvSpPr/>
            <p:nvPr/>
          </p:nvSpPr>
          <p:spPr>
            <a:xfrm>
              <a:off x="612279" y="542209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1029" name="Groep 1028">
            <a:extLst>
              <a:ext uri="{FF2B5EF4-FFF2-40B4-BE49-F238E27FC236}">
                <a16:creationId xmlns:a16="http://schemas.microsoft.com/office/drawing/2014/main" id="{12D04735-DC15-401B-89AE-C16969588B7A}"/>
              </a:ext>
            </a:extLst>
          </p:cNvPr>
          <p:cNvGrpSpPr/>
          <p:nvPr userDrawn="1"/>
        </p:nvGrpSpPr>
        <p:grpSpPr>
          <a:xfrm>
            <a:off x="9123047" y="4540316"/>
            <a:ext cx="1964952" cy="564112"/>
            <a:chOff x="9054736" y="3652765"/>
            <a:chExt cx="1604760" cy="461547"/>
          </a:xfrm>
        </p:grpSpPr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2476C31D-0502-47A3-8317-80C9A243F4F8}"/>
                </a:ext>
              </a:extLst>
            </p:cNvPr>
            <p:cNvSpPr/>
            <p:nvPr userDrawn="1"/>
          </p:nvSpPr>
          <p:spPr>
            <a:xfrm>
              <a:off x="9054736" y="3652765"/>
              <a:ext cx="1604760" cy="461547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>
                <a:solidFill>
                  <a:schemeClr val="tx1"/>
                </a:solidFill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F94C4EDD-658B-4D2A-86FD-594354B06825}"/>
                </a:ext>
              </a:extLst>
            </p:cNvPr>
            <p:cNvSpPr/>
            <p:nvPr userDrawn="1"/>
          </p:nvSpPr>
          <p:spPr>
            <a:xfrm>
              <a:off x="9281160" y="3807514"/>
              <a:ext cx="1332288" cy="9957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>
                  <a:solidFill>
                    <a:schemeClr val="tx1"/>
                  </a:solidFill>
                </a:rPr>
                <a:t>&lt;typ hier uw opmerking&gt;</a:t>
              </a:r>
            </a:p>
          </p:txBody>
        </p:sp>
        <p:sp>
          <p:nvSpPr>
            <p:cNvPr id="460" name="Rechthoekige driehoek 459">
              <a:extLst>
                <a:ext uri="{FF2B5EF4-FFF2-40B4-BE49-F238E27FC236}">
                  <a16:creationId xmlns:a16="http://schemas.microsoft.com/office/drawing/2014/main" id="{8E45FFB5-7A99-4880-B9EA-805A888C5D86}"/>
                </a:ext>
              </a:extLst>
            </p:cNvPr>
            <p:cNvSpPr/>
            <p:nvPr userDrawn="1"/>
          </p:nvSpPr>
          <p:spPr>
            <a:xfrm flipH="1">
              <a:off x="9090304" y="3701223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>
                <a:solidFill>
                  <a:schemeClr val="tx1"/>
                </a:solidFill>
              </a:endParaRPr>
            </a:p>
          </p:txBody>
        </p:sp>
        <p:sp>
          <p:nvSpPr>
            <p:cNvPr id="461" name="Tekstvak 460">
              <a:extLst>
                <a:ext uri="{FF2B5EF4-FFF2-40B4-BE49-F238E27FC236}">
                  <a16:creationId xmlns:a16="http://schemas.microsoft.com/office/drawing/2014/main" id="{AE5A2FD3-C142-4E5E-9086-17722854AA2E}"/>
                </a:ext>
              </a:extLst>
            </p:cNvPr>
            <p:cNvSpPr txBox="1"/>
            <p:nvPr userDrawn="1"/>
          </p:nvSpPr>
          <p:spPr>
            <a:xfrm>
              <a:off x="9149158" y="3663383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1">
                  <a:solidFill>
                    <a:srgbClr val="000000"/>
                  </a:solidFill>
                </a:rPr>
                <a:t>Gebruiker 01</a:t>
              </a:r>
            </a:p>
          </p:txBody>
        </p:sp>
        <p:sp>
          <p:nvSpPr>
            <p:cNvPr id="462" name="Tekstvak 461">
              <a:extLst>
                <a:ext uri="{FF2B5EF4-FFF2-40B4-BE49-F238E27FC236}">
                  <a16:creationId xmlns:a16="http://schemas.microsoft.com/office/drawing/2014/main" id="{7A49C05F-7518-481C-AF62-AE6693213EAA}"/>
                </a:ext>
              </a:extLst>
            </p:cNvPr>
            <p:cNvSpPr txBox="1"/>
            <p:nvPr userDrawn="1"/>
          </p:nvSpPr>
          <p:spPr>
            <a:xfrm>
              <a:off x="9534512" y="3660117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600" b="0">
                  <a:solidFill>
                    <a:srgbClr val="000000"/>
                  </a:solidFill>
                </a:rPr>
                <a:t>2 minuten geleden</a:t>
              </a:r>
            </a:p>
          </p:txBody>
        </p:sp>
        <p:sp>
          <p:nvSpPr>
            <p:cNvPr id="463" name="Ovaal 462">
              <a:extLst>
                <a:ext uri="{FF2B5EF4-FFF2-40B4-BE49-F238E27FC236}">
                  <a16:creationId xmlns:a16="http://schemas.microsoft.com/office/drawing/2014/main" id="{57EDBC59-3286-480B-A85C-C1E3579C200F}"/>
                </a:ext>
              </a:extLst>
            </p:cNvPr>
            <p:cNvSpPr/>
            <p:nvPr userDrawn="1"/>
          </p:nvSpPr>
          <p:spPr>
            <a:xfrm>
              <a:off x="9121531" y="3793469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600" b="0">
                  <a:solidFill>
                    <a:srgbClr val="8C8F92"/>
                  </a:solidFill>
                </a:rPr>
                <a:t>AA</a:t>
              </a:r>
            </a:p>
          </p:txBody>
        </p:sp>
        <p:sp>
          <p:nvSpPr>
            <p:cNvPr id="465" name="Rechthoek 464">
              <a:extLst>
                <a:ext uri="{FF2B5EF4-FFF2-40B4-BE49-F238E27FC236}">
                  <a16:creationId xmlns:a16="http://schemas.microsoft.com/office/drawing/2014/main" id="{CD76C635-B49A-4B2A-BE16-A8F1C6767026}"/>
                </a:ext>
              </a:extLst>
            </p:cNvPr>
            <p:cNvSpPr/>
            <p:nvPr userDrawn="1"/>
          </p:nvSpPr>
          <p:spPr>
            <a:xfrm>
              <a:off x="9281160" y="3942372"/>
              <a:ext cx="1332288" cy="132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>
                  <a:solidFill>
                    <a:schemeClr val="tx1"/>
                  </a:solidFill>
                </a:rPr>
                <a:t>&lt;typ hier uw reactie&gt;</a:t>
              </a:r>
            </a:p>
          </p:txBody>
        </p:sp>
      </p:grpSp>
      <p:grpSp>
        <p:nvGrpSpPr>
          <p:cNvPr id="466" name="Groep 465">
            <a:extLst>
              <a:ext uri="{FF2B5EF4-FFF2-40B4-BE49-F238E27FC236}">
                <a16:creationId xmlns:a16="http://schemas.microsoft.com/office/drawing/2014/main" id="{239921A3-2B2B-4EC1-AD18-F0C2C981B0B5}"/>
              </a:ext>
            </a:extLst>
          </p:cNvPr>
          <p:cNvGrpSpPr/>
          <p:nvPr userDrawn="1"/>
        </p:nvGrpSpPr>
        <p:grpSpPr>
          <a:xfrm>
            <a:off x="9123046" y="5185166"/>
            <a:ext cx="716833" cy="302174"/>
            <a:chOff x="10041526" y="2710544"/>
            <a:chExt cx="293850" cy="124096"/>
          </a:xfrm>
        </p:grpSpPr>
        <p:grpSp>
          <p:nvGrpSpPr>
            <p:cNvPr id="470" name="Groep 469">
              <a:extLst>
                <a:ext uri="{FF2B5EF4-FFF2-40B4-BE49-F238E27FC236}">
                  <a16:creationId xmlns:a16="http://schemas.microsoft.com/office/drawing/2014/main" id="{C0608C31-6518-423B-AFF9-019C24D7AFB6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83" name="Rechthoek 482">
                <a:extLst>
                  <a:ext uri="{FF2B5EF4-FFF2-40B4-BE49-F238E27FC236}">
                    <a16:creationId xmlns:a16="http://schemas.microsoft.com/office/drawing/2014/main" id="{A75AF568-54C9-46EA-A5E1-45D1B7DA5546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Tekstballon: rechthoek met afgeronde hoeken 483">
                <a:extLst>
                  <a:ext uri="{FF2B5EF4-FFF2-40B4-BE49-F238E27FC236}">
                    <a16:creationId xmlns:a16="http://schemas.microsoft.com/office/drawing/2014/main" id="{1469E5FB-BB4E-4A00-8265-6D4F07D25BDD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5" name="Groep 484">
                <a:extLst>
                  <a:ext uri="{FF2B5EF4-FFF2-40B4-BE49-F238E27FC236}">
                    <a16:creationId xmlns:a16="http://schemas.microsoft.com/office/drawing/2014/main" id="{F9D4687C-499A-408E-8E5F-5A33E80A018B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6" name="Rechthoek 485">
                  <a:extLst>
                    <a:ext uri="{FF2B5EF4-FFF2-40B4-BE49-F238E27FC236}">
                      <a16:creationId xmlns:a16="http://schemas.microsoft.com/office/drawing/2014/main" id="{F11AECE9-2E8C-4758-BB23-A7C25D3E8A3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7" name="Pijl: punthaak 486">
                  <a:extLst>
                    <a:ext uri="{FF2B5EF4-FFF2-40B4-BE49-F238E27FC236}">
                      <a16:creationId xmlns:a16="http://schemas.microsoft.com/office/drawing/2014/main" id="{04C695DC-9F1A-4D91-B7EF-EA5D6B9CC5BF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71" name="Groep 470">
              <a:extLst>
                <a:ext uri="{FF2B5EF4-FFF2-40B4-BE49-F238E27FC236}">
                  <a16:creationId xmlns:a16="http://schemas.microsoft.com/office/drawing/2014/main" id="{172FD58B-8771-481A-A09C-C548DC9B176E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78" name="Rechthoek 477">
                <a:extLst>
                  <a:ext uri="{FF2B5EF4-FFF2-40B4-BE49-F238E27FC236}">
                    <a16:creationId xmlns:a16="http://schemas.microsoft.com/office/drawing/2014/main" id="{59B10B91-6E64-4189-8AA3-FC63BD31A0C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Tekstballon: rechthoek met afgeronde hoeken 478">
                <a:extLst>
                  <a:ext uri="{FF2B5EF4-FFF2-40B4-BE49-F238E27FC236}">
                    <a16:creationId xmlns:a16="http://schemas.microsoft.com/office/drawing/2014/main" id="{1EB7D14A-1CB4-4E63-89DF-8334F7F77015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0" name="Groep 479">
                <a:extLst>
                  <a:ext uri="{FF2B5EF4-FFF2-40B4-BE49-F238E27FC236}">
                    <a16:creationId xmlns:a16="http://schemas.microsoft.com/office/drawing/2014/main" id="{814ED359-EB19-4D9E-BF47-C7379B603CCE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1" name="Rechthoek 480">
                  <a:extLst>
                    <a:ext uri="{FF2B5EF4-FFF2-40B4-BE49-F238E27FC236}">
                      <a16:creationId xmlns:a16="http://schemas.microsoft.com/office/drawing/2014/main" id="{E4BC1D56-B6A5-4FB6-92DD-1CD5EFF5ACA2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2" name="Pijl: punthaak 481">
                  <a:extLst>
                    <a:ext uri="{FF2B5EF4-FFF2-40B4-BE49-F238E27FC236}">
                      <a16:creationId xmlns:a16="http://schemas.microsoft.com/office/drawing/2014/main" id="{459FCF02-9DE7-43EB-B28C-B703C6B232A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6DB1917-971D-4394-9D55-30DDDDBDF113}"/>
              </a:ext>
            </a:extLst>
          </p:cNvPr>
          <p:cNvGrpSpPr/>
          <p:nvPr userDrawn="1"/>
        </p:nvGrpSpPr>
        <p:grpSpPr>
          <a:xfrm>
            <a:off x="1" y="-420043"/>
            <a:ext cx="2869566" cy="280220"/>
            <a:chOff x="1" y="-420043"/>
            <a:chExt cx="2869566" cy="280220"/>
          </a:xfrm>
        </p:grpSpPr>
        <p:sp>
          <p:nvSpPr>
            <p:cNvPr id="102" name="Tekstvak 101">
              <a:extLst>
                <a:ext uri="{FF2B5EF4-FFF2-40B4-BE49-F238E27FC236}">
                  <a16:creationId xmlns:a16="http://schemas.microsoft.com/office/drawing/2014/main" id="{F0291911-9572-443C-83D3-BE1FED7681AD}"/>
                </a:ext>
              </a:extLst>
            </p:cNvPr>
            <p:cNvSpPr txBox="1"/>
            <p:nvPr userDrawn="1"/>
          </p:nvSpPr>
          <p:spPr>
            <a:xfrm>
              <a:off x="1" y="-420043"/>
              <a:ext cx="2869566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Instructie dia: Feedback communiceren</a:t>
              </a:r>
            </a:p>
          </p:txBody>
        </p:sp>
        <p:pic>
          <p:nvPicPr>
            <p:cNvPr id="103" name="Gekleurde vorm">
              <a:extLst>
                <a:ext uri="{FF2B5EF4-FFF2-40B4-BE49-F238E27FC236}">
                  <a16:creationId xmlns:a16="http://schemas.microsoft.com/office/drawing/2014/main" id="{E6C1BBE0-8D6E-47DB-9659-8B2C2A669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059" y="-272853"/>
              <a:ext cx="361508" cy="133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783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>
                <a:solidFill>
                  <a:srgbClr val="0096A5"/>
                </a:solidFill>
                <a:latin typeface="Oswald" panose="02000503000000000000" pitchFamily="2" charset="0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428664BB-0B7A-4ADE-986A-8A0ACA87C57F}"/>
              </a:ext>
            </a:extLst>
          </p:cNvPr>
          <p:cNvGrpSpPr/>
          <p:nvPr userDrawn="1"/>
        </p:nvGrpSpPr>
        <p:grpSpPr>
          <a:xfrm>
            <a:off x="1" y="-420043"/>
            <a:ext cx="2127102" cy="280220"/>
            <a:chOff x="1" y="-420043"/>
            <a:chExt cx="2127102" cy="280220"/>
          </a:xfrm>
        </p:grpSpPr>
        <p:sp>
          <p:nvSpPr>
            <p:cNvPr id="104" name="Tekstvak 103">
              <a:extLst>
                <a:ext uri="{FF2B5EF4-FFF2-40B4-BE49-F238E27FC236}">
                  <a16:creationId xmlns:a16="http://schemas.microsoft.com/office/drawing/2014/main" id="{716E7080-4B64-4CC3-82BC-0D41F8CD3073}"/>
                </a:ext>
              </a:extLst>
            </p:cNvPr>
            <p:cNvSpPr txBox="1"/>
            <p:nvPr userDrawn="1"/>
          </p:nvSpPr>
          <p:spPr>
            <a:xfrm>
              <a:off x="1" y="-420043"/>
              <a:ext cx="212710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Instructie dia: YouTube links</a:t>
              </a:r>
            </a:p>
          </p:txBody>
        </p:sp>
        <p:pic>
          <p:nvPicPr>
            <p:cNvPr id="105" name="Gekleurde vorm">
              <a:extLst>
                <a:ext uri="{FF2B5EF4-FFF2-40B4-BE49-F238E27FC236}">
                  <a16:creationId xmlns:a16="http://schemas.microsoft.com/office/drawing/2014/main" id="{836B8B59-5675-42CD-9F54-80DFDC155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595" y="-272853"/>
              <a:ext cx="361508" cy="133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864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Dia pl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>
                <a:solidFill>
                  <a:srgbClr val="0096A5"/>
                </a:solidFill>
                <a:latin typeface="Oswald" panose="02000503000000000000" pitchFamily="2" charset="0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0" t="11465" r="18322" b="3765"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96" t="19126" r="20496" b="14606"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0" t="12733" r="25216" b="22321"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>
                <a:solidFill>
                  <a:srgbClr val="44546A"/>
                </a:solidFill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>
                <a:solidFill>
                  <a:srgbClr val="44546A"/>
                </a:solidFill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81" name="Groep 80">
            <a:extLst>
              <a:ext uri="{FF2B5EF4-FFF2-40B4-BE49-F238E27FC236}">
                <a16:creationId xmlns:a16="http://schemas.microsoft.com/office/drawing/2014/main" id="{40B3733B-A558-4C41-BC7E-45178FD42966}"/>
              </a:ext>
            </a:extLst>
          </p:cNvPr>
          <p:cNvGrpSpPr/>
          <p:nvPr userDrawn="1"/>
        </p:nvGrpSpPr>
        <p:grpSpPr>
          <a:xfrm>
            <a:off x="1" y="-420043"/>
            <a:ext cx="2012802" cy="280220"/>
            <a:chOff x="1" y="-420043"/>
            <a:chExt cx="2012802" cy="280220"/>
          </a:xfrm>
        </p:grpSpPr>
        <p:sp>
          <p:nvSpPr>
            <p:cNvPr id="83" name="Tekstvak 82">
              <a:extLst>
                <a:ext uri="{FF2B5EF4-FFF2-40B4-BE49-F238E27FC236}">
                  <a16:creationId xmlns:a16="http://schemas.microsoft.com/office/drawing/2014/main" id="{E3F3263F-BFD8-48C8-B425-54700B504AA1}"/>
                </a:ext>
              </a:extLst>
            </p:cNvPr>
            <p:cNvSpPr txBox="1"/>
            <p:nvPr userDrawn="1"/>
          </p:nvSpPr>
          <p:spPr>
            <a:xfrm>
              <a:off x="1" y="-420043"/>
              <a:ext cx="2012802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Instructie dia: Dia plakken </a:t>
              </a:r>
            </a:p>
          </p:txBody>
        </p:sp>
        <p:pic>
          <p:nvPicPr>
            <p:cNvPr id="84" name="Gekleurde vorm">
              <a:extLst>
                <a:ext uri="{FF2B5EF4-FFF2-40B4-BE49-F238E27FC236}">
                  <a16:creationId xmlns:a16="http://schemas.microsoft.com/office/drawing/2014/main" id="{48C6FAD9-243D-4A57-90AE-539AFD560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295" y="-272853"/>
              <a:ext cx="361508" cy="133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5153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81DC-1514-402F-8DDD-67E38E396E1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98757FF-B48A-43E0-A47B-08C644142156}"/>
              </a:ext>
            </a:extLst>
          </p:cNvPr>
          <p:cNvGrpSpPr/>
          <p:nvPr userDrawn="1"/>
        </p:nvGrpSpPr>
        <p:grpSpPr>
          <a:xfrm>
            <a:off x="-1" y="-420043"/>
            <a:ext cx="1390305" cy="280220"/>
            <a:chOff x="-1" y="-420043"/>
            <a:chExt cx="1390305" cy="280220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80180674-FFDF-4E3D-9CA0-A40C6CA213C8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390305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Alleen titel (wit)</a:t>
              </a:r>
            </a:p>
          </p:txBody>
        </p:sp>
        <p:pic>
          <p:nvPicPr>
            <p:cNvPr id="39" name="Gekleurde vorm">
              <a:extLst>
                <a:ext uri="{FF2B5EF4-FFF2-40B4-BE49-F238E27FC236}">
                  <a16:creationId xmlns:a16="http://schemas.microsoft.com/office/drawing/2014/main" id="{C04CCB68-C096-4D25-8C5A-3D1091BA1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96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0C147D8-0096-49CE-94A6-3FA49046D726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41C916E-2118-4AF2-B9D1-F86FCE7D9AFB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60D6EBB-6FE4-47B2-8C29-9E7A713D64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53E1ED6-8679-4498-8748-000686981059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44E0C8C-F915-444E-9BCB-DF4847F8F4F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97A543EA-175C-4DE8-A09F-0B5C700B4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CA6A246D-DEC8-46A3-A91A-EB57B8EA51B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F18669C-2369-46FC-B64F-AE98291E919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84475C97-62AE-4654-A2FD-6C94211A9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B152A44-A099-41E1-A4CB-5801CD52C644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88BBC9A2-3FB0-4CDE-A42F-0E4EFDA2EB85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7" name="Rechthoek met één afgeknipte en afgeronde hoek 47">
                  <a:extLst>
                    <a:ext uri="{FF2B5EF4-FFF2-40B4-BE49-F238E27FC236}">
                      <a16:creationId xmlns:a16="http://schemas.microsoft.com/office/drawing/2014/main" id="{9D44109C-BE05-475A-8CB4-8478EB7D6300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hthoekige driehoek 47">
                  <a:extLst>
                    <a:ext uri="{FF2B5EF4-FFF2-40B4-BE49-F238E27FC236}">
                      <a16:creationId xmlns:a16="http://schemas.microsoft.com/office/drawing/2014/main" id="{F83A1A94-B239-40EC-BD4B-DC0FDE45688D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935B805-9BF7-4C38-B04F-CB1B046B831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2AEF1F7-6F35-4BE1-BC11-B67CFFDB5CDB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2F4CA1A2-C320-4EE8-8600-5E23C71D184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70188878-66AD-4B0A-8309-A5655D6C4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65277" y="6384349"/>
            <a:ext cx="308594" cy="2581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>
              <a:defRPr sz="2000"/>
            </a:lvl2pPr>
            <a:lvl3pPr>
              <a:defRPr sz="100"/>
            </a:lvl3pPr>
            <a:lvl4pPr>
              <a:defRPr sz="2000"/>
            </a:lvl4pPr>
            <a:lvl5pPr marL="0" indent="0">
              <a:buFont typeface="Arial" panose="020B0604020202020204" pitchFamily="34" charset="0"/>
              <a:buNone/>
              <a:defRPr sz="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z="100" dirty="0"/>
              <a:t>   </a:t>
            </a:r>
            <a:endParaRPr lang="nl-NL" dirty="0"/>
          </a:p>
        </p:txBody>
      </p:sp>
      <p:grpSp>
        <p:nvGrpSpPr>
          <p:cNvPr id="60" name="GRID" hidden="1">
            <a:extLst>
              <a:ext uri="{FF2B5EF4-FFF2-40B4-BE49-F238E27FC236}">
                <a16:creationId xmlns:a16="http://schemas.microsoft.com/office/drawing/2014/main" id="{AD56CF1A-EDE3-466F-BF1B-AFBBBC4CB560}"/>
              </a:ext>
            </a:extLst>
          </p:cNvPr>
          <p:cNvGrpSpPr/>
          <p:nvPr userDrawn="1"/>
        </p:nvGrpSpPr>
        <p:grpSpPr>
          <a:xfrm>
            <a:off x="-1" y="0"/>
            <a:ext cx="12192301" cy="6865861"/>
            <a:chOff x="-1" y="0"/>
            <a:chExt cx="12192301" cy="6865861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98265489-80BC-4C82-B682-8E75D8029320}"/>
                </a:ext>
              </a:extLst>
            </p:cNvPr>
            <p:cNvSpPr/>
            <p:nvPr userDrawn="1"/>
          </p:nvSpPr>
          <p:spPr>
            <a:xfrm>
              <a:off x="-1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6968DDA0-CC1F-4A73-BAB4-A79046C8CD77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7A165884-30C9-4A9B-B11A-7E05D5F1457A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F73631CE-95F5-45CD-A17A-1DD165605F05}"/>
                </a:ext>
              </a:extLst>
            </p:cNvPr>
            <p:cNvSpPr/>
            <p:nvPr userDrawn="1"/>
          </p:nvSpPr>
          <p:spPr>
            <a:xfrm>
              <a:off x="0" y="1447671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4026B5A-3D47-4FB2-94EA-D3B1581FF3E3}"/>
                </a:ext>
              </a:extLst>
            </p:cNvPr>
            <p:cNvSpPr/>
            <p:nvPr userDrawn="1"/>
          </p:nvSpPr>
          <p:spPr>
            <a:xfrm>
              <a:off x="0" y="6160964"/>
              <a:ext cx="12192000" cy="19470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8417271A-BCD6-413C-B5C1-571B5E11CE52}"/>
                </a:ext>
              </a:extLst>
            </p:cNvPr>
            <p:cNvSpPr/>
            <p:nvPr userDrawn="1"/>
          </p:nvSpPr>
          <p:spPr>
            <a:xfrm>
              <a:off x="11505092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EB9577B5-8306-4488-A55D-363B281B440C}"/>
                </a:ext>
              </a:extLst>
            </p:cNvPr>
            <p:cNvSpPr/>
            <p:nvPr userDrawn="1"/>
          </p:nvSpPr>
          <p:spPr>
            <a:xfrm>
              <a:off x="0" y="5864527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FA62FDF8-17D4-4F64-8DDD-44748A8B03AE}"/>
                </a:ext>
              </a:extLst>
            </p:cNvPr>
            <p:cNvSpPr/>
            <p:nvPr userDrawn="1"/>
          </p:nvSpPr>
          <p:spPr>
            <a:xfrm>
              <a:off x="0" y="6671158"/>
              <a:ext cx="12192000" cy="19470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518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1805" y="513600"/>
            <a:ext cx="4281600" cy="2025451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4000" b="0">
                <a:latin typeface="Arial Black" panose="020B0A04020102020204" pitchFamily="34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707FDD1-DD5E-4778-BF54-F40471F2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07" y="2588100"/>
            <a:ext cx="4281599" cy="309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Pct val="110000"/>
              <a:buFont typeface="Wingdings" charset="2"/>
              <a:buNone/>
              <a:tabLst/>
              <a:defRPr lang="nl-NL" sz="2400" smtClean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  <a:lvl2pPr>
              <a:lnSpc>
                <a:spcPts val="4267"/>
              </a:lnSpc>
              <a:spcBef>
                <a:spcPts val="0"/>
              </a:spcBef>
              <a:defRPr sz="2933"/>
            </a:lvl2pPr>
            <a:lvl3pPr>
              <a:lnSpc>
                <a:spcPts val="4267"/>
              </a:lnSpc>
              <a:spcBef>
                <a:spcPts val="0"/>
              </a:spcBef>
              <a:defRPr sz="2933"/>
            </a:lvl3pPr>
            <a:lvl4pPr>
              <a:lnSpc>
                <a:spcPts val="4267"/>
              </a:lnSpc>
              <a:spcBef>
                <a:spcPts val="0"/>
              </a:spcBef>
              <a:defRPr sz="2933"/>
            </a:lvl4pPr>
            <a:lvl5pPr>
              <a:lnSpc>
                <a:spcPts val="4267"/>
              </a:lnSpc>
              <a:spcBef>
                <a:spcPts val="0"/>
              </a:spcBef>
              <a:defRPr sz="2933"/>
            </a:lvl5pPr>
          </a:lstStyle>
          <a:p>
            <a:r>
              <a:rPr lang="nl-NL" noProof="0" dirty="0"/>
              <a:t>Tekst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0B3AF72-043F-4ED7-BB48-A784A85AF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08101" y="6384001"/>
            <a:ext cx="2245359" cy="27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33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A9BD499-D1BD-4155-B7A7-62218EA8252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79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2">
            <a:extLst>
              <a:ext uri="{FF2B5EF4-FFF2-40B4-BE49-F238E27FC236}">
                <a16:creationId xmlns:a16="http://schemas.microsoft.com/office/drawing/2014/main" id="{F441DA95-FDA5-4222-9F24-F75771E0E0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94427" y="-2"/>
            <a:ext cx="4597572" cy="6858002"/>
          </a:xfrm>
          <a:solidFill>
            <a:schemeClr val="bg2">
              <a:lumMod val="40000"/>
              <a:lumOff val="60000"/>
            </a:schemeClr>
          </a:solidFill>
        </p:spPr>
        <p:txBody>
          <a:bodyPr tIns="2844000"/>
          <a:lstStyle>
            <a:lvl1pPr marL="0" indent="0" algn="ctr">
              <a:buNone/>
              <a:defRPr sz="10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AA38DC-36B7-40FD-984B-90B0C764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98" y="648000"/>
            <a:ext cx="6226127" cy="108510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van de dia</a:t>
            </a:r>
            <a:br>
              <a:rPr lang="nl-NL" dirty="0"/>
            </a:br>
            <a:r>
              <a:rPr lang="nl-NL" dirty="0"/>
              <a:t>van max. 2 regels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2453F7-30E9-4E11-94D9-7C39F16921B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67602" y="2169043"/>
            <a:ext cx="6246902" cy="381065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D3FA4-CF36-45E0-B34A-B0417B8B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15406-DFB8-4B3E-B5BE-CD132F3F9465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63C99-546B-4953-B275-CE2543A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Footer</a:t>
            </a:r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DED6810D-589D-4A45-8889-51B549AAAF23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0454566-B103-43A6-A9AB-F14B8F234D12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DBB75-657E-41CD-8079-59983F9F43D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A999C59-9C34-4E99-8906-C60A6C10CF3A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DCDBE725-8EFE-4FA7-B68D-2CDFD6BDD426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7F5A540-1904-4AE8-B44C-6DF7975AEE92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5413CB2-5BC2-4671-B977-9F634C1352D6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B82EA9C-8D3E-4CF1-A266-B207FDDBA537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80EF7B9-4832-44B1-AE71-C7CFEC6867D6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167FBC5-933F-4C24-8531-DB7D52F2BE87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7C75557-E072-45A2-B2E3-B99D7A25024B}"/>
                </a:ext>
              </a:extLst>
            </p:cNvPr>
            <p:cNvSpPr/>
            <p:nvPr userDrawn="1"/>
          </p:nvSpPr>
          <p:spPr>
            <a:xfrm>
              <a:off x="6910427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E7903E-2133-402B-8CF5-B8C72C19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02737-3CFF-4731-BBC6-7B96FEE0925B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7C1A9EB-3FF9-415E-9BE0-4B72FAC16580}"/>
              </a:ext>
            </a:extLst>
          </p:cNvPr>
          <p:cNvGrpSpPr/>
          <p:nvPr userDrawn="1"/>
        </p:nvGrpSpPr>
        <p:grpSpPr>
          <a:xfrm>
            <a:off x="-1" y="-420043"/>
            <a:ext cx="1945760" cy="280220"/>
            <a:chOff x="-1" y="-420043"/>
            <a:chExt cx="1945760" cy="28022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2C57C72C-F229-436D-8A95-7D218EA234D3}"/>
                </a:ext>
              </a:extLst>
            </p:cNvPr>
            <p:cNvSpPr txBox="1"/>
            <p:nvPr userDrawn="1"/>
          </p:nvSpPr>
          <p:spPr>
            <a:xfrm>
              <a:off x="-1" y="-420043"/>
              <a:ext cx="1945759" cy="280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72000" tIns="72000" rIns="72000" bIns="36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nl-NL" sz="1100" b="0" noProof="0">
                  <a:solidFill>
                    <a:schemeClr val="bg1"/>
                  </a:solidFill>
                  <a:latin typeface="+mn-lt"/>
                </a:rPr>
                <a:t>Tekst &amp; Beeld 75%/25%</a:t>
              </a:r>
            </a:p>
          </p:txBody>
        </p:sp>
        <p:pic>
          <p:nvPicPr>
            <p:cNvPr id="23" name="Gekleurde vorm">
              <a:extLst>
                <a:ext uri="{FF2B5EF4-FFF2-40B4-BE49-F238E27FC236}">
                  <a16:creationId xmlns:a16="http://schemas.microsoft.com/office/drawing/2014/main" id="{B059FBFB-6962-47CC-80BD-2476FD4A9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251" y="-272853"/>
              <a:ext cx="361508" cy="133030"/>
            </a:xfrm>
            <a:prstGeom prst="rect">
              <a:avLst/>
            </a:prstGeom>
          </p:spPr>
        </p:pic>
      </p:grp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CDC46445-867C-47E0-BAAE-F2B541827ACA}"/>
              </a:ext>
            </a:extLst>
          </p:cNvPr>
          <p:cNvGrpSpPr/>
          <p:nvPr userDrawn="1"/>
        </p:nvGrpSpPr>
        <p:grpSpPr>
          <a:xfrm>
            <a:off x="-3437547" y="1434"/>
            <a:ext cx="3201327" cy="4495586"/>
            <a:chOff x="-3437547" y="1434"/>
            <a:chExt cx="3201327" cy="4495586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2C13B3F-DB89-4B5E-AFFB-4EB6C6D4E6AA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200" b="0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200" b="0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8508FF9-8D72-4BF6-9802-91F2F7DACD7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C6B95F7D-D79F-4E94-8813-8D220FB617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4708986-C9D6-4136-8816-37A053EA078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13CBD02A-367F-4FCD-A2E0-09D73D823A00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F38C14F2-775C-4C15-B38A-923F278E379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27E89699-FF7D-4A81-B4EE-B610E836111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E2C724B-342C-49A3-893C-F7C6C1BDDBD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ED5013A5-E895-463F-AFD2-1FC79EC7BEEA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BCADC839-3667-4110-9456-44815AF7932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002AD4E1-1762-4B3C-9728-3FCCBE58F0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3" name="Rechte verbindingslijn 102">
                    <a:extLst>
                      <a:ext uri="{FF2B5EF4-FFF2-40B4-BE49-F238E27FC236}">
                        <a16:creationId xmlns:a16="http://schemas.microsoft.com/office/drawing/2014/main" id="{2BEECD35-19A3-4EB9-BCA1-E4CB0565AA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86379B7B-EB8B-46D6-B0CB-2480BF4E42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2AAB74C5-8C3E-439C-9FCE-7D71063658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F216D202-F886-415B-B637-77ACA6B0BA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843F5730-85B9-4395-8777-94AE0824AFEC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EC3B37DD-CA7D-4797-AB10-5C6FF51E95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01" name="Pijl: punthaak 100">
                    <a:extLst>
                      <a:ext uri="{FF2B5EF4-FFF2-40B4-BE49-F238E27FC236}">
                        <a16:creationId xmlns:a16="http://schemas.microsoft.com/office/drawing/2014/main" id="{7BDD58C1-5539-4523-B8E2-4641A67D877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E4D4EE71-9E16-499B-8AEF-E87919C6A8D9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00616192-E707-4BD2-8DF2-A648C287D19D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B2CF13F2-706E-450A-9A90-1009916C50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CBF0FA9A-4FD0-479E-B2A3-A5E141D689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13F69C6E-44D2-40EB-81AC-947967444B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D51B801F-75F4-40B7-B986-D6B611E88A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C1519954-4668-4851-996F-CB4BDC0105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108C78B5-9DFA-4977-BE44-15BEA1AE229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AB8CDF35-D406-407A-9B39-E378E47DE5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BDBD7CBF-38C8-406F-B8CE-2761246B963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9F0B5517-8B5F-4DC8-92A6-31C50898F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1E198CE7-9431-4B3A-8A03-BF9C905E6B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500E74E4-B353-48A6-847C-C7330C332CE4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EDE11F69-B50A-4792-A437-C8FDD9B66524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65D7531F-5159-450E-9A80-83B13E29F1D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570A079F-C0EE-4155-ACA1-CA19C6003D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243B5A50-BF7C-4E77-9D50-F1E251AB3DE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CEDECD1F-5E7B-48D0-86C0-643F398859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AADC3789-D3C6-4497-B3E9-55E8BA0C214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1F76EB55-BE66-4514-A0D5-68B6E4EC29F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CCA678E-C68A-42E6-BF81-12DE24232AD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AC84735E-B5D4-4895-ABA1-46A8621438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1CF57FC0-1B93-4481-B656-596D1493E3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83" name="Pijl: punthaak 82">
                      <a:extLst>
                        <a:ext uri="{FF2B5EF4-FFF2-40B4-BE49-F238E27FC236}">
                          <a16:creationId xmlns:a16="http://schemas.microsoft.com/office/drawing/2014/main" id="{1716A71F-42D2-4A9B-B902-1EA5BB2DB64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C5E73744-83AA-4178-B6E1-E90B6F40237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081FE28-B4E9-4A86-A068-9032DB9BDC5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EE2E5381-69F7-4AF4-A2AB-08DC64FE721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467E3409-8420-454A-B8B5-73F70B74EA7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CCC14EE6-9695-4AE2-B535-AEB0E8888C6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F924AEC5-E703-464D-B7B9-CFA9FEC9DB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73126A8-7D26-4F6E-8F81-A156D833C4F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21877B5A-69E1-46BC-B03F-B3424699AC6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B9A5861-C0DA-4C4A-AAE8-1731FA031D3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0D082EDE-B646-4449-8FB3-F7F9E387FAD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15262D87-B6CE-4C7F-BD6D-6C2F810E909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7FC253D8-D76F-40C6-9F76-0909C26C981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5A09B325-1481-42D9-9FD9-FEB3A6624B2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F99A6920-1E33-4B68-84ED-DE7EA72C95C2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9A2D83FE-4768-4C9B-B93E-C86FCA2FCC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0845E33-EE71-4B56-8F03-35C1551C2B4A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7EBD7AAC-CF41-41EF-B6E7-86DFD16E3EC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3842AB9F-2764-4711-A08B-30FE89497DF0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42E10853-F732-4571-A9B3-5F2EE0DF9F8B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7179766C-E34E-4962-A096-4D44CBBBA761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5EF8D69D-1926-46F3-879D-4D23807FF5D1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6ACA7FF5-B1BF-460D-8CFC-BD1DE5037C95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652914B-B8B5-43C6-B1D6-BAC271B59C0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A65FB07-FBF3-4BD0-B068-3CEF7E05F98B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4626A9FE-738A-4E0E-954A-4F6E64614A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358549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0" name="Meer informatie">
              <a:extLst>
                <a:ext uri="{FF2B5EF4-FFF2-40B4-BE49-F238E27FC236}">
                  <a16:creationId xmlns:a16="http://schemas.microsoft.com/office/drawing/2014/main" id="{EBC94107-CDFE-47EB-9D84-97407D7252EF}"/>
                </a:ext>
              </a:extLst>
            </p:cNvPr>
            <p:cNvGrpSpPr/>
            <p:nvPr userDrawn="1"/>
          </p:nvGrpSpPr>
          <p:grpSpPr>
            <a:xfrm>
              <a:off x="-3421298" y="3713747"/>
              <a:ext cx="3178515" cy="783273"/>
              <a:chOff x="-3741486" y="3359148"/>
              <a:chExt cx="3178515" cy="783273"/>
            </a:xfrm>
          </p:grpSpPr>
          <p:sp>
            <p:nvSpPr>
              <p:cNvPr id="52" name="Freeform 101">
                <a:extLst>
                  <a:ext uri="{FF2B5EF4-FFF2-40B4-BE49-F238E27FC236}">
                    <a16:creationId xmlns:a16="http://schemas.microsoft.com/office/drawing/2014/main" id="{6119BEFC-DA3B-4542-9AD1-063E42CC86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+mn-lt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42106E85-F3C8-4D83-A187-6F2E418A857C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A6B9F251-96A0-4BF0-A858-698FED58B5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95F23DD-1CDA-4B76-8A20-89109417193E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B07C4C67-69A4-40EE-BE76-3C7C80BB96B6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BE8C1014-2C57-45C0-83C7-961330870D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8"/>
            <a:stretch/>
          </p:blipFill>
          <p:spPr>
            <a:xfrm>
              <a:off x="12756983" y="3214804"/>
              <a:ext cx="1559819" cy="893610"/>
            </a:xfrm>
            <a:prstGeom prst="rect">
              <a:avLst/>
            </a:prstGeom>
          </p:spPr>
        </p:pic>
        <p:grpSp>
          <p:nvGrpSpPr>
            <p:cNvPr id="109" name="Instructie">
              <a:extLst>
                <a:ext uri="{FF2B5EF4-FFF2-40B4-BE49-F238E27FC236}">
                  <a16:creationId xmlns:a16="http://schemas.microsoft.com/office/drawing/2014/main" id="{BF5B25E6-D067-47C7-B107-A2482E474783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110" name="Meer informatie">
                <a:extLst>
                  <a:ext uri="{FF2B5EF4-FFF2-40B4-BE49-F238E27FC236}">
                    <a16:creationId xmlns:a16="http://schemas.microsoft.com/office/drawing/2014/main" id="{2757A9C6-FC68-4068-802C-0CDEF11D13CC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5" name="Freeform 101">
                  <a:extLst>
                    <a:ext uri="{FF2B5EF4-FFF2-40B4-BE49-F238E27FC236}">
                      <a16:creationId xmlns:a16="http://schemas.microsoft.com/office/drawing/2014/main" id="{B727AFC1-8097-46EA-966B-320265C40B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96984F2-C7A1-45C3-8F93-8EC5463BA931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7" name="Rechte verbindingslijn 156">
                  <a:extLst>
                    <a:ext uri="{FF2B5EF4-FFF2-40B4-BE49-F238E27FC236}">
                      <a16:creationId xmlns:a16="http://schemas.microsoft.com/office/drawing/2014/main" id="{25A2A5AF-A912-4F1D-AC7E-D7AE8FF314D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DE4DD8E8-CCE0-48D2-8910-BE875321793B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B882F073-36D5-4561-9245-A027700595FC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4CD1DA21-43E4-477E-BC2F-36D36B3E81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D65B3077-752E-4D4B-BC22-19686BD3A3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2FC6AF07-1CA3-4A83-8B48-E8341881FCB3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afbeelding d.m.v. de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afbeelding in te voegen. </a:t>
                </a:r>
                <a:r>
                  <a:rPr kumimoji="0" lang="nl-NL" sz="11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0D61152C-CE41-4FEB-A3D6-E0CB55751E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77F1307C-B2E9-44CA-A21A-BD1C0DACFA54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F5CEEE24-E519-47FB-BBC1-0C4F5DA97DD5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D992FF0C-F557-4012-8A87-27938DC71142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5A64B4AE-BB00-4864-9E87-5A54724F13BF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FCCB548F-4BEF-4C0F-A1CA-2181073D89C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54" name="Gelijkbenige driehoek 153">
                  <a:extLst>
                    <a:ext uri="{FF2B5EF4-FFF2-40B4-BE49-F238E27FC236}">
                      <a16:creationId xmlns:a16="http://schemas.microsoft.com/office/drawing/2014/main" id="{BC5647CC-5238-4311-B3CA-9781B009EB3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7CE0D702-A50F-4C5E-BB2D-4AE722CB2838}"/>
                  </a:ext>
                </a:extLst>
              </p:cNvPr>
              <p:cNvGrpSpPr/>
              <p:nvPr userDrawn="1"/>
            </p:nvGrpSpPr>
            <p:grpSpPr>
              <a:xfrm>
                <a:off x="12757282" y="1141626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912EC06-BE34-4AA5-A8B6-DA52FDF3C4B7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CEEA28B3-BEF4-4A54-8271-200E4E16D25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8" name="Vrije vorm: vorm 147">
                  <a:extLst>
                    <a:ext uri="{FF2B5EF4-FFF2-40B4-BE49-F238E27FC236}">
                      <a16:creationId xmlns:a16="http://schemas.microsoft.com/office/drawing/2014/main" id="{1FE7844C-1F28-489C-A976-87AE6BBE834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ED674E53-8417-45C4-8D5A-59ECFBDA373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0E4888CC-842B-4F78-AD8B-EADB88F14D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D41CD771-7BB6-49F3-9D6B-6FB2E9CEFE3B}"/>
                    </a:ext>
                  </a:extLst>
                </p:cNvPr>
                <p:cNvCxnSpPr>
                  <a:cxnSpLocks/>
                  <a:stCxn id="14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9C864413-95A9-41AE-A1BE-8498B03D4F99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8CDBEC6A-5F32-456C-830A-CA6E9867E456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0F3DBC74-661F-4629-933F-1E63256590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2474036D-0EB8-48B5-8ADA-AA25EFD449EA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723" cy="678267"/>
                <a:chOff x="12757284" y="3224292"/>
                <a:chExt cx="1195723" cy="678267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0C67A75C-7514-41DF-A2EE-5EFBAC71CD11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278D4C7E-B3FD-4B57-A16C-DA1A32880C0D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5B443E6A-7472-49D2-9124-EF5D381F7815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40" name="Rechthoek: afgeronde hoeken 139">
                    <a:extLst>
                      <a:ext uri="{FF2B5EF4-FFF2-40B4-BE49-F238E27FC236}">
                        <a16:creationId xmlns:a16="http://schemas.microsoft.com/office/drawing/2014/main" id="{DB5E21BB-27F4-4934-A071-3C72EF202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2C4356C5-FAA1-42BB-8A87-4274C94BFF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F970ED98-252A-4117-AFEA-7BB7C57F63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22C99C42-D342-4539-A7E9-019CC73BF1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794F2FB6-BBA1-4E2F-BF80-8FC55E7DF0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613600A2-2C30-405B-A43E-3D70F493DB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70CC25B1-0A68-4108-AA8F-C55C1E670239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9FCDE514-599C-4B18-9104-35E1AB1139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34" name="Rechthoek: afgeronde hoeken 133">
                      <a:extLst>
                        <a:ext uri="{FF2B5EF4-FFF2-40B4-BE49-F238E27FC236}">
                          <a16:creationId xmlns:a16="http://schemas.microsoft.com/office/drawing/2014/main" id="{5FE4CA26-9B5C-411C-B253-FC03FBD22C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18A2E12F-75CD-44FD-B971-03B4FC98F5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4F293BCB-C1BF-4EF8-BF20-D7C42262A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E4E90F08-9DCE-427E-9B6B-1C89166D12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EAC2FDED-F7B7-49AD-8C41-287525712B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69DEB28E-8217-47D3-ACB0-0366C382845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" name="Boog 132">
                    <a:extLst>
                      <a:ext uri="{FF2B5EF4-FFF2-40B4-BE49-F238E27FC236}">
                        <a16:creationId xmlns:a16="http://schemas.microsoft.com/office/drawing/2014/main" id="{6A586A19-61BE-46C4-B4A9-0BE809F2F921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>
                      <a:latin typeface="+mn-lt"/>
                    </a:endParaRPr>
                  </a:p>
                </p:txBody>
              </p:sp>
            </p:grpSp>
            <p:sp>
              <p:nvSpPr>
                <p:cNvPr id="129" name="Tekstvak 128">
                  <a:extLst>
                    <a:ext uri="{FF2B5EF4-FFF2-40B4-BE49-F238E27FC236}">
                      <a16:creationId xmlns:a16="http://schemas.microsoft.com/office/drawing/2014/main" id="{5EE1BBF0-8399-4C31-B416-9F3A8CC9CB3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130" name="Tekstvak 129">
                  <a:extLst>
                    <a:ext uri="{FF2B5EF4-FFF2-40B4-BE49-F238E27FC236}">
                      <a16:creationId xmlns:a16="http://schemas.microsoft.com/office/drawing/2014/main" id="{56BFAD9E-0177-4C13-B6E1-AC88073A6A04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131" name="Picture 3">
                  <a:extLst>
                    <a:ext uri="{FF2B5EF4-FFF2-40B4-BE49-F238E27FC236}">
                      <a16:creationId xmlns:a16="http://schemas.microsoft.com/office/drawing/2014/main" id="{CCBCFD97-6112-41E1-A501-7CB94023D60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09921" y="367122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58" name="Instructie">
            <a:extLst>
              <a:ext uri="{FF2B5EF4-FFF2-40B4-BE49-F238E27FC236}">
                <a16:creationId xmlns:a16="http://schemas.microsoft.com/office/drawing/2014/main" id="{4DFF2D43-B891-4DC2-94FE-2F0DCEB1EFAB}"/>
              </a:ext>
            </a:extLst>
          </p:cNvPr>
          <p:cNvGrpSpPr/>
          <p:nvPr userDrawn="1"/>
        </p:nvGrpSpPr>
        <p:grpSpPr>
          <a:xfrm>
            <a:off x="-3428327" y="4919951"/>
            <a:ext cx="3222791" cy="1938049"/>
            <a:chOff x="-3428327" y="4919951"/>
            <a:chExt cx="3222791" cy="1938049"/>
          </a:xfrm>
        </p:grpSpPr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EBE08543-F7BC-4D04-8488-91509F4A93D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FDC4392D-4C78-4F7C-9A03-654B46AE5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F995DF96-1D9C-4855-92E9-653FF7905D5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78616D17-1C03-45DB-AC00-B46387CE1803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A0A78FC-6695-4009-BAEB-1C9B2F7818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1DA1E438-ED31-48D7-8FC0-2966E2F14894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DE5F4A6-9E71-4DE1-929A-803E43405F7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66" name="Rechte verbindingslijn 165">
              <a:extLst>
                <a:ext uri="{FF2B5EF4-FFF2-40B4-BE49-F238E27FC236}">
                  <a16:creationId xmlns:a16="http://schemas.microsoft.com/office/drawing/2014/main" id="{CA175B64-FB49-4EE2-89A8-227B5FCC78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2F2004B4-526C-4563-B1F3-0FFC417FCABB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FCD7ED1A-A396-4F3A-8A06-F324ECE4A1A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70" name="Rechthoek met één afgeknipte en afgeronde hoek 47">
                  <a:extLst>
                    <a:ext uri="{FF2B5EF4-FFF2-40B4-BE49-F238E27FC236}">
                      <a16:creationId xmlns:a16="http://schemas.microsoft.com/office/drawing/2014/main" id="{032A163D-2131-4276-A713-E34C0AE22DA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hoekige driehoek 170">
                  <a:extLst>
                    <a:ext uri="{FF2B5EF4-FFF2-40B4-BE49-F238E27FC236}">
                      <a16:creationId xmlns:a16="http://schemas.microsoft.com/office/drawing/2014/main" id="{3175398D-0D75-47FC-8CAC-A8B7C752D938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FDDA9ED8-17B1-4109-A350-60E3773B7982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08876909-C848-4218-BD93-B2FB6584047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9FE035F9-5643-422C-A36B-464A85827A5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10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hidden="1">
            <a:extLst>
              <a:ext uri="{FF2B5EF4-FFF2-40B4-BE49-F238E27FC236}">
                <a16:creationId xmlns:a16="http://schemas.microsoft.com/office/drawing/2014/main" id="{942458B9-69F0-4CB7-8017-F5EF5BA45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/>
          <a:srcRect l="146" t="152" r="202" b="210"/>
          <a:stretch/>
        </p:blipFill>
        <p:spPr>
          <a:xfrm>
            <a:off x="0" y="0"/>
            <a:ext cx="12192000" cy="6854909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DDC7BE-0B50-4FAA-A946-AA59F479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10513018" cy="10851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Titel van de dia</a:t>
            </a:r>
            <a:br>
              <a:rPr lang="nl-NL" noProof="0" dirty="0"/>
            </a:br>
            <a:r>
              <a:rPr lang="nl-NL" noProof="0" dirty="0"/>
              <a:t>van max. 2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561F08-C1D9-4C12-B1F5-F265109CF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602" y="2169043"/>
            <a:ext cx="10529416" cy="3810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BEA51-3407-4A5B-9B18-6FB1D6D3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602" y="6960892"/>
            <a:ext cx="5391833" cy="17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698DFE5-2028-4D4F-8F92-3390F99CA44C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8352F8-E615-48EC-AF51-3DEC9F05D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3999" y="6359323"/>
            <a:ext cx="5391833" cy="1907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D59E46-836A-4AAD-93CE-8A79EA273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4397" y="63792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4AA344EB-4FBC-4D7D-9DCB-04B77988697C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5837043-9E75-4116-B8F5-F99B5D43FE51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075983F-B8A6-48C0-B317-6C30FED42A14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98B7226-A3F1-43D7-866E-22E66016B848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596E617-7D44-492F-89B5-96568ED58FC0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56763EC-291C-4B1C-AB17-A5BC135C93DD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33961A-047D-4E45-9880-1C1C14350E30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5ADA710-FF52-44E7-BAF3-1C078ED373FB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5D17C5C-3143-4F23-8257-396475AF0718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40AD8C1-12AD-40C9-91A3-2418C0FA25DE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63C22EA1-BFE7-4A62-AC2A-C63AF42BE790}"/>
              </a:ext>
            </a:extLst>
          </p:cNvPr>
          <p:cNvSpPr txBox="1"/>
          <p:nvPr userDrawn="1"/>
        </p:nvSpPr>
        <p:spPr>
          <a:xfrm>
            <a:off x="0" y="-632765"/>
            <a:ext cx="2658139" cy="2074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1100" b="0" noProof="0">
                <a:solidFill>
                  <a:schemeClr val="accent1"/>
                </a:solidFill>
                <a:latin typeface="+mn-lt"/>
              </a:rPr>
              <a:t>Naam van de indeling:</a:t>
            </a:r>
          </a:p>
        </p:txBody>
      </p:sp>
    </p:spTree>
    <p:extLst>
      <p:ext uri="{BB962C8B-B14F-4D97-AF65-F5344CB8AC3E}">
        <p14:creationId xmlns:p14="http://schemas.microsoft.com/office/powerpoint/2010/main" val="354999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7" r:id="rId2"/>
    <p:sldLayoutId id="2147483676" r:id="rId3"/>
    <p:sldLayoutId id="2147483895" r:id="rId4"/>
    <p:sldLayoutId id="2147483722" r:id="rId5"/>
    <p:sldLayoutId id="2147483723" r:id="rId6"/>
    <p:sldLayoutId id="2147483687" r:id="rId7"/>
    <p:sldLayoutId id="2147483729" r:id="rId8"/>
    <p:sldLayoutId id="2147483690" r:id="rId9"/>
    <p:sldLayoutId id="2147483689" r:id="rId10"/>
    <p:sldLayoutId id="2147483688" r:id="rId11"/>
    <p:sldLayoutId id="2147483728" r:id="rId12"/>
    <p:sldLayoutId id="2147483691" r:id="rId13"/>
    <p:sldLayoutId id="2147483724" r:id="rId14"/>
    <p:sldLayoutId id="2147483715" r:id="rId15"/>
    <p:sldLayoutId id="2147483725" r:id="rId16"/>
    <p:sldLayoutId id="2147483720" r:id="rId17"/>
    <p:sldLayoutId id="2147483706" r:id="rId18"/>
    <p:sldLayoutId id="2147483727" r:id="rId19"/>
    <p:sldLayoutId id="2147483707" r:id="rId20"/>
    <p:sldLayoutId id="2147483721" r:id="rId21"/>
    <p:sldLayoutId id="2147483708" r:id="rId22"/>
    <p:sldLayoutId id="2147483711" r:id="rId23"/>
    <p:sldLayoutId id="2147483710" r:id="rId24"/>
    <p:sldLayoutId id="2147483726" r:id="rId25"/>
    <p:sldLayoutId id="2147483717" r:id="rId26"/>
    <p:sldLayoutId id="2147483716" r:id="rId27"/>
    <p:sldLayoutId id="2147483718" r:id="rId28"/>
    <p:sldLayoutId id="2147483692" r:id="rId29"/>
    <p:sldLayoutId id="2147483693" r:id="rId30"/>
    <p:sldLayoutId id="2147483694" r:id="rId31"/>
    <p:sldLayoutId id="2147483695" r:id="rId32"/>
    <p:sldLayoutId id="2147483698" r:id="rId33"/>
    <p:sldLayoutId id="2147483709" r:id="rId34"/>
    <p:sldLayoutId id="2147483714" r:id="rId35"/>
    <p:sldLayoutId id="2147483701" r:id="rId36"/>
    <p:sldLayoutId id="2147483700" r:id="rId37"/>
    <p:sldLayoutId id="2147483719" r:id="rId38"/>
    <p:sldLayoutId id="2147483703" r:id="rId39"/>
    <p:sldLayoutId id="2147483704" r:id="rId40"/>
    <p:sldLayoutId id="2147483705" r:id="rId41"/>
    <p:sldLayoutId id="2147483896" r:id="rId42"/>
    <p:sldLayoutId id="2147483979" r:id="rId43"/>
    <p:sldLayoutId id="2147483981" r:id="rId44"/>
    <p:sldLayoutId id="2147483982" r:id="rId45"/>
    <p:sldLayoutId id="2147483983" r:id="rId4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95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hidden="1">
            <a:extLst>
              <a:ext uri="{FF2B5EF4-FFF2-40B4-BE49-F238E27FC236}">
                <a16:creationId xmlns:a16="http://schemas.microsoft.com/office/drawing/2014/main" id="{942458B9-69F0-4CB7-8017-F5EF5BA45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/>
          <a:srcRect l="146" t="152" r="202" b="210"/>
          <a:stretch/>
        </p:blipFill>
        <p:spPr>
          <a:xfrm>
            <a:off x="0" y="0"/>
            <a:ext cx="12192000" cy="6854909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DDC7BE-0B50-4FAA-A946-AA59F479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10513018" cy="10851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Titel van de dia</a:t>
            </a:r>
            <a:br>
              <a:rPr lang="nl-NL" noProof="0" dirty="0"/>
            </a:br>
            <a:r>
              <a:rPr lang="nl-NL" noProof="0" dirty="0"/>
              <a:t>van max. 2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561F08-C1D9-4C12-B1F5-F265109CF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602" y="2169043"/>
            <a:ext cx="10529416" cy="3810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BEA51-3407-4A5B-9B18-6FB1D6D3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602" y="6960892"/>
            <a:ext cx="5391833" cy="17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698DFE5-2028-4D4F-8F92-3390F99CA44C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8352F8-E615-48EC-AF51-3DEC9F05D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3999" y="6359323"/>
            <a:ext cx="5391833" cy="1907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nl-NL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D59E46-836A-4AAD-93CE-8A79EA273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4397" y="63792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837958FF-86AF-4E70-AA91-6F6AC324D891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4AA344EB-4FBC-4D7D-9DCB-04B77988697C}"/>
              </a:ext>
            </a:extLst>
          </p:cNvPr>
          <p:cNvGrpSpPr/>
          <p:nvPr userDrawn="1"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5837043-9E75-4116-B8F5-F99B5D43FE51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075983F-B8A6-48C0-B317-6C30FED42A14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98B7226-A3F1-43D7-866E-22E66016B848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596E617-7D44-492F-89B5-96568ED58FC0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56763EC-291C-4B1C-AB17-A5BC135C93DD}"/>
                </a:ext>
              </a:extLst>
            </p:cNvPr>
            <p:cNvSpPr/>
            <p:nvPr userDrawn="1"/>
          </p:nvSpPr>
          <p:spPr>
            <a:xfrm>
              <a:off x="0" y="1733107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33961A-047D-4E45-9880-1C1C14350E30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5ADA710-FF52-44E7-BAF3-1C078ED373FB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5D17C5C-3143-4F23-8257-396475AF0718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40AD8C1-12AD-40C9-91A3-2418C0FA25DE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63C22EA1-BFE7-4A62-AC2A-C63AF42BE790}"/>
              </a:ext>
            </a:extLst>
          </p:cNvPr>
          <p:cNvSpPr txBox="1"/>
          <p:nvPr userDrawn="1"/>
        </p:nvSpPr>
        <p:spPr>
          <a:xfrm>
            <a:off x="0" y="-632765"/>
            <a:ext cx="2658139" cy="2074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1100" b="0" noProof="0">
                <a:solidFill>
                  <a:schemeClr val="accent1"/>
                </a:solidFill>
                <a:latin typeface="+mn-lt"/>
              </a:rPr>
              <a:t>Naam van de indeling:</a:t>
            </a:r>
          </a:p>
        </p:txBody>
      </p:sp>
    </p:spTree>
    <p:extLst>
      <p:ext uri="{BB962C8B-B14F-4D97-AF65-F5344CB8AC3E}">
        <p14:creationId xmlns:p14="http://schemas.microsoft.com/office/powerpoint/2010/main" val="147878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3963" r:id="rId32"/>
    <p:sldLayoutId id="2147483964" r:id="rId33"/>
    <p:sldLayoutId id="2147483966" r:id="rId34"/>
    <p:sldLayoutId id="2147483967" r:id="rId35"/>
    <p:sldLayoutId id="2147483968" r:id="rId36"/>
    <p:sldLayoutId id="2147483969" r:id="rId37"/>
    <p:sldLayoutId id="2147483970" r:id="rId38"/>
    <p:sldLayoutId id="2147483971" r:id="rId39"/>
    <p:sldLayoutId id="2147483972" r:id="rId40"/>
    <p:sldLayoutId id="2147483973" r:id="rId41"/>
    <p:sldLayoutId id="2147483974" r:id="rId42"/>
    <p:sldLayoutId id="2147483975" r:id="rId4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95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jpeg"/><Relationship Id="rId11" Type="http://schemas.openxmlformats.org/officeDocument/2006/relationships/image" Target="../media/image75.jp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.tl/t-BdcLxV1hQu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65E63BB-6BBB-D9E0-DA86-F37620D1B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 r="1" b="234"/>
          <a:stretch/>
        </p:blipFill>
        <p:spPr>
          <a:xfrm>
            <a:off x="8270559" y="3119255"/>
            <a:ext cx="3508152" cy="3468500"/>
          </a:xfrm>
          <a:prstGeom prst="rect">
            <a:avLst/>
          </a:prstGeom>
        </p:spPr>
      </p:pic>
      <p:pic>
        <p:nvPicPr>
          <p:cNvPr id="7" name="Tijdelijke aanduiding voor inhoud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5410734-5A65-9DDE-289D-21DBD673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1803"/>
            <a:ext cx="2678546" cy="858083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271C482-9DD1-6546-B18A-81CA62E15843}"/>
              </a:ext>
            </a:extLst>
          </p:cNvPr>
          <p:cNvSpPr txBox="1"/>
          <p:nvPr/>
        </p:nvSpPr>
        <p:spPr>
          <a:xfrm>
            <a:off x="609600" y="1366200"/>
            <a:ext cx="7250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Erik </a:t>
            </a: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Felëus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Schiphol Smart </a:t>
            </a: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AirportCity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ambitie: Impact maken met volume!</a:t>
            </a:r>
          </a:p>
        </p:txBody>
      </p:sp>
    </p:spTree>
    <p:extLst>
      <p:ext uri="{BB962C8B-B14F-4D97-AF65-F5344CB8AC3E}">
        <p14:creationId xmlns:p14="http://schemas.microsoft.com/office/powerpoint/2010/main" val="4160029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6358F15-1B22-D540-BCF6-3E65482F682E}"/>
              </a:ext>
            </a:extLst>
          </p:cNvPr>
          <p:cNvSpPr txBox="1"/>
          <p:nvPr/>
        </p:nvSpPr>
        <p:spPr>
          <a:xfrm>
            <a:off x="6201103" y="-2627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918B-35D7-5C49-80C4-EFD3CD88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FDFFEF3-B6B2-58D4-2971-D6D5B568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7" name="Tijdelijke aanduiding voor inhoud 16" descr="Afbeelding met natuur, kust&#10;&#10;Automatisch gegenereerde beschrijving">
            <a:extLst>
              <a:ext uri="{FF2B5EF4-FFF2-40B4-BE49-F238E27FC236}">
                <a16:creationId xmlns:a16="http://schemas.microsoft.com/office/drawing/2014/main" id="{785C28AD-C52D-9132-8212-6A7382259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" y="-1278797"/>
            <a:ext cx="12192000" cy="8136797"/>
          </a:xfrm>
        </p:spPr>
      </p:pic>
      <p:sp>
        <p:nvSpPr>
          <p:cNvPr id="20" name="Rechthoek 7">
            <a:extLst>
              <a:ext uri="{FF2B5EF4-FFF2-40B4-BE49-F238E27FC236}">
                <a16:creationId xmlns:a16="http://schemas.microsoft.com/office/drawing/2014/main" id="{5C98E270-2CEB-F603-BCEB-F54F624B8246}"/>
              </a:ext>
            </a:extLst>
          </p:cNvPr>
          <p:cNvSpPr/>
          <p:nvPr/>
        </p:nvSpPr>
        <p:spPr>
          <a:xfrm>
            <a:off x="7790002" y="5276246"/>
            <a:ext cx="4409079" cy="2242933"/>
          </a:xfrm>
          <a:custGeom>
            <a:avLst/>
            <a:gdLst>
              <a:gd name="connsiteX0" fmla="*/ 0 w 3304674"/>
              <a:gd name="connsiteY0" fmla="*/ 0 h 2312068"/>
              <a:gd name="connsiteX1" fmla="*/ 3304674 w 3304674"/>
              <a:gd name="connsiteY1" fmla="*/ 0 h 2312068"/>
              <a:gd name="connsiteX2" fmla="*/ 3304674 w 3304674"/>
              <a:gd name="connsiteY2" fmla="*/ 2312068 h 2312068"/>
              <a:gd name="connsiteX3" fmla="*/ 0 w 3304674"/>
              <a:gd name="connsiteY3" fmla="*/ 2312068 h 2312068"/>
              <a:gd name="connsiteX4" fmla="*/ 0 w 3304674"/>
              <a:gd name="connsiteY4" fmla="*/ 0 h 2312068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3523247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432383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616868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779920"/>
              <a:gd name="connsiteX1" fmla="*/ 3296653 w 3304674"/>
              <a:gd name="connsiteY1" fmla="*/ 0 h 3779920"/>
              <a:gd name="connsiteX2" fmla="*/ 3304674 w 3304674"/>
              <a:gd name="connsiteY2" fmla="*/ 2616868 h 3779920"/>
              <a:gd name="connsiteX3" fmla="*/ 0 w 3304674"/>
              <a:gd name="connsiteY3" fmla="*/ 3779920 h 3779920"/>
              <a:gd name="connsiteX4" fmla="*/ 0 w 3304674"/>
              <a:gd name="connsiteY4" fmla="*/ 1211179 h 3779920"/>
              <a:gd name="connsiteX0" fmla="*/ 0 w 3296670"/>
              <a:gd name="connsiteY0" fmla="*/ 1211179 h 3779920"/>
              <a:gd name="connsiteX1" fmla="*/ 3296653 w 3296670"/>
              <a:gd name="connsiteY1" fmla="*/ 0 h 3779920"/>
              <a:gd name="connsiteX2" fmla="*/ 2995111 w 3296670"/>
              <a:gd name="connsiteY2" fmla="*/ 2240631 h 3779920"/>
              <a:gd name="connsiteX3" fmla="*/ 0 w 3296670"/>
              <a:gd name="connsiteY3" fmla="*/ 3779920 h 3779920"/>
              <a:gd name="connsiteX4" fmla="*/ 0 w 3296670"/>
              <a:gd name="connsiteY4" fmla="*/ 1211179 h 3779920"/>
              <a:gd name="connsiteX0" fmla="*/ 0 w 3304673"/>
              <a:gd name="connsiteY0" fmla="*/ 1211179 h 3779920"/>
              <a:gd name="connsiteX1" fmla="*/ 3296653 w 3304673"/>
              <a:gd name="connsiteY1" fmla="*/ 0 h 3779920"/>
              <a:gd name="connsiteX2" fmla="*/ 3304673 w 3304673"/>
              <a:gd name="connsiteY2" fmla="*/ 2569243 h 3779920"/>
              <a:gd name="connsiteX3" fmla="*/ 0 w 3304673"/>
              <a:gd name="connsiteY3" fmla="*/ 3779920 h 3779920"/>
              <a:gd name="connsiteX4" fmla="*/ 0 w 3304673"/>
              <a:gd name="connsiteY4" fmla="*/ 1211179 h 3779920"/>
              <a:gd name="connsiteX0" fmla="*/ 0 w 3306809"/>
              <a:gd name="connsiteY0" fmla="*/ 1211179 h 3779920"/>
              <a:gd name="connsiteX1" fmla="*/ 3306178 w 3306809"/>
              <a:gd name="connsiteY1" fmla="*/ 0 h 3779920"/>
              <a:gd name="connsiteX2" fmla="*/ 3304673 w 3306809"/>
              <a:gd name="connsiteY2" fmla="*/ 2569243 h 3779920"/>
              <a:gd name="connsiteX3" fmla="*/ 0 w 3306809"/>
              <a:gd name="connsiteY3" fmla="*/ 3779920 h 3779920"/>
              <a:gd name="connsiteX4" fmla="*/ 0 w 3306809"/>
              <a:gd name="connsiteY4" fmla="*/ 1211179 h 3779920"/>
              <a:gd name="connsiteX0" fmla="*/ 0 w 3328387"/>
              <a:gd name="connsiteY0" fmla="*/ 0 h 2975431"/>
              <a:gd name="connsiteX1" fmla="*/ 3328212 w 3328387"/>
              <a:gd name="connsiteY1" fmla="*/ 2743876 h 2975431"/>
              <a:gd name="connsiteX2" fmla="*/ 3304673 w 3328387"/>
              <a:gd name="connsiteY2" fmla="*/ 1358064 h 2975431"/>
              <a:gd name="connsiteX3" fmla="*/ 0 w 3328387"/>
              <a:gd name="connsiteY3" fmla="*/ 2568741 h 2975431"/>
              <a:gd name="connsiteX4" fmla="*/ 0 w 3328387"/>
              <a:gd name="connsiteY4" fmla="*/ 0 h 2975431"/>
              <a:gd name="connsiteX0" fmla="*/ 0 w 3328387"/>
              <a:gd name="connsiteY0" fmla="*/ 1442233 h 1848923"/>
              <a:gd name="connsiteX1" fmla="*/ 3328212 w 3328387"/>
              <a:gd name="connsiteY1" fmla="*/ 1617368 h 1848923"/>
              <a:gd name="connsiteX2" fmla="*/ 3304673 w 3328387"/>
              <a:gd name="connsiteY2" fmla="*/ 231556 h 1848923"/>
              <a:gd name="connsiteX3" fmla="*/ 0 w 3328387"/>
              <a:gd name="connsiteY3" fmla="*/ 1442233 h 1848923"/>
              <a:gd name="connsiteX0" fmla="*/ 0 w 3306809"/>
              <a:gd name="connsiteY0" fmla="*/ 1452514 h 1682200"/>
              <a:gd name="connsiteX1" fmla="*/ 3306178 w 3306809"/>
              <a:gd name="connsiteY1" fmla="*/ 1440363 h 1682200"/>
              <a:gd name="connsiteX2" fmla="*/ 3304673 w 3306809"/>
              <a:gd name="connsiteY2" fmla="*/ 241837 h 1682200"/>
              <a:gd name="connsiteX3" fmla="*/ 0 w 3306809"/>
              <a:gd name="connsiteY3" fmla="*/ 1452514 h 16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809" h="1682200">
                <a:moveTo>
                  <a:pt x="0" y="1452514"/>
                </a:moveTo>
                <a:lnTo>
                  <a:pt x="3306178" y="1440363"/>
                </a:lnTo>
                <a:cubicBezTo>
                  <a:pt x="3308852" y="2614779"/>
                  <a:pt x="3301999" y="-932579"/>
                  <a:pt x="3304673" y="241837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latin typeface="Arial" panose="020B0604020202020204" pitchFamily="34" charset="0"/>
            </a:endParaRP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645D1CD-13AF-EFA9-2071-EDDBC597A521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10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vloer, binnen, scène&#10;&#10;Automatisch gegenereerde beschrijving">
            <a:extLst>
              <a:ext uri="{FF2B5EF4-FFF2-40B4-BE49-F238E27FC236}">
                <a16:creationId xmlns:a16="http://schemas.microsoft.com/office/drawing/2014/main" id="{FB39F556-010D-31B4-B9C0-C66EC98E2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" y="-1078788"/>
            <a:ext cx="12176767" cy="91325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358F15-1B22-D540-BCF6-3E65482F682E}"/>
              </a:ext>
            </a:extLst>
          </p:cNvPr>
          <p:cNvSpPr txBox="1"/>
          <p:nvPr/>
        </p:nvSpPr>
        <p:spPr>
          <a:xfrm>
            <a:off x="6201103" y="-2627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918B-35D7-5C49-80C4-EFD3CD88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1" name="Rechthoek 7">
            <a:extLst>
              <a:ext uri="{FF2B5EF4-FFF2-40B4-BE49-F238E27FC236}">
                <a16:creationId xmlns:a16="http://schemas.microsoft.com/office/drawing/2014/main" id="{C7CA6927-07AE-BDAE-9DED-10DAC64A8125}"/>
              </a:ext>
            </a:extLst>
          </p:cNvPr>
          <p:cNvSpPr/>
          <p:nvPr/>
        </p:nvSpPr>
        <p:spPr>
          <a:xfrm>
            <a:off x="7790002" y="5276246"/>
            <a:ext cx="4409079" cy="2242933"/>
          </a:xfrm>
          <a:custGeom>
            <a:avLst/>
            <a:gdLst>
              <a:gd name="connsiteX0" fmla="*/ 0 w 3304674"/>
              <a:gd name="connsiteY0" fmla="*/ 0 h 2312068"/>
              <a:gd name="connsiteX1" fmla="*/ 3304674 w 3304674"/>
              <a:gd name="connsiteY1" fmla="*/ 0 h 2312068"/>
              <a:gd name="connsiteX2" fmla="*/ 3304674 w 3304674"/>
              <a:gd name="connsiteY2" fmla="*/ 2312068 h 2312068"/>
              <a:gd name="connsiteX3" fmla="*/ 0 w 3304674"/>
              <a:gd name="connsiteY3" fmla="*/ 2312068 h 2312068"/>
              <a:gd name="connsiteX4" fmla="*/ 0 w 3304674"/>
              <a:gd name="connsiteY4" fmla="*/ 0 h 2312068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3523247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432383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616868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779920"/>
              <a:gd name="connsiteX1" fmla="*/ 3296653 w 3304674"/>
              <a:gd name="connsiteY1" fmla="*/ 0 h 3779920"/>
              <a:gd name="connsiteX2" fmla="*/ 3304674 w 3304674"/>
              <a:gd name="connsiteY2" fmla="*/ 2616868 h 3779920"/>
              <a:gd name="connsiteX3" fmla="*/ 0 w 3304674"/>
              <a:gd name="connsiteY3" fmla="*/ 3779920 h 3779920"/>
              <a:gd name="connsiteX4" fmla="*/ 0 w 3304674"/>
              <a:gd name="connsiteY4" fmla="*/ 1211179 h 3779920"/>
              <a:gd name="connsiteX0" fmla="*/ 0 w 3296670"/>
              <a:gd name="connsiteY0" fmla="*/ 1211179 h 3779920"/>
              <a:gd name="connsiteX1" fmla="*/ 3296653 w 3296670"/>
              <a:gd name="connsiteY1" fmla="*/ 0 h 3779920"/>
              <a:gd name="connsiteX2" fmla="*/ 2995111 w 3296670"/>
              <a:gd name="connsiteY2" fmla="*/ 2240631 h 3779920"/>
              <a:gd name="connsiteX3" fmla="*/ 0 w 3296670"/>
              <a:gd name="connsiteY3" fmla="*/ 3779920 h 3779920"/>
              <a:gd name="connsiteX4" fmla="*/ 0 w 3296670"/>
              <a:gd name="connsiteY4" fmla="*/ 1211179 h 3779920"/>
              <a:gd name="connsiteX0" fmla="*/ 0 w 3304673"/>
              <a:gd name="connsiteY0" fmla="*/ 1211179 h 3779920"/>
              <a:gd name="connsiteX1" fmla="*/ 3296653 w 3304673"/>
              <a:gd name="connsiteY1" fmla="*/ 0 h 3779920"/>
              <a:gd name="connsiteX2" fmla="*/ 3304673 w 3304673"/>
              <a:gd name="connsiteY2" fmla="*/ 2569243 h 3779920"/>
              <a:gd name="connsiteX3" fmla="*/ 0 w 3304673"/>
              <a:gd name="connsiteY3" fmla="*/ 3779920 h 3779920"/>
              <a:gd name="connsiteX4" fmla="*/ 0 w 3304673"/>
              <a:gd name="connsiteY4" fmla="*/ 1211179 h 3779920"/>
              <a:gd name="connsiteX0" fmla="*/ 0 w 3306809"/>
              <a:gd name="connsiteY0" fmla="*/ 1211179 h 3779920"/>
              <a:gd name="connsiteX1" fmla="*/ 3306178 w 3306809"/>
              <a:gd name="connsiteY1" fmla="*/ 0 h 3779920"/>
              <a:gd name="connsiteX2" fmla="*/ 3304673 w 3306809"/>
              <a:gd name="connsiteY2" fmla="*/ 2569243 h 3779920"/>
              <a:gd name="connsiteX3" fmla="*/ 0 w 3306809"/>
              <a:gd name="connsiteY3" fmla="*/ 3779920 h 3779920"/>
              <a:gd name="connsiteX4" fmla="*/ 0 w 3306809"/>
              <a:gd name="connsiteY4" fmla="*/ 1211179 h 3779920"/>
              <a:gd name="connsiteX0" fmla="*/ 0 w 3328387"/>
              <a:gd name="connsiteY0" fmla="*/ 0 h 2975431"/>
              <a:gd name="connsiteX1" fmla="*/ 3328212 w 3328387"/>
              <a:gd name="connsiteY1" fmla="*/ 2743876 h 2975431"/>
              <a:gd name="connsiteX2" fmla="*/ 3304673 w 3328387"/>
              <a:gd name="connsiteY2" fmla="*/ 1358064 h 2975431"/>
              <a:gd name="connsiteX3" fmla="*/ 0 w 3328387"/>
              <a:gd name="connsiteY3" fmla="*/ 2568741 h 2975431"/>
              <a:gd name="connsiteX4" fmla="*/ 0 w 3328387"/>
              <a:gd name="connsiteY4" fmla="*/ 0 h 2975431"/>
              <a:gd name="connsiteX0" fmla="*/ 0 w 3328387"/>
              <a:gd name="connsiteY0" fmla="*/ 1442233 h 1848923"/>
              <a:gd name="connsiteX1" fmla="*/ 3328212 w 3328387"/>
              <a:gd name="connsiteY1" fmla="*/ 1617368 h 1848923"/>
              <a:gd name="connsiteX2" fmla="*/ 3304673 w 3328387"/>
              <a:gd name="connsiteY2" fmla="*/ 231556 h 1848923"/>
              <a:gd name="connsiteX3" fmla="*/ 0 w 3328387"/>
              <a:gd name="connsiteY3" fmla="*/ 1442233 h 1848923"/>
              <a:gd name="connsiteX0" fmla="*/ 0 w 3306809"/>
              <a:gd name="connsiteY0" fmla="*/ 1452514 h 1682200"/>
              <a:gd name="connsiteX1" fmla="*/ 3306178 w 3306809"/>
              <a:gd name="connsiteY1" fmla="*/ 1440363 h 1682200"/>
              <a:gd name="connsiteX2" fmla="*/ 3304673 w 3306809"/>
              <a:gd name="connsiteY2" fmla="*/ 241837 h 1682200"/>
              <a:gd name="connsiteX3" fmla="*/ 0 w 3306809"/>
              <a:gd name="connsiteY3" fmla="*/ 1452514 h 16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809" h="1682200">
                <a:moveTo>
                  <a:pt x="0" y="1452514"/>
                </a:moveTo>
                <a:lnTo>
                  <a:pt x="3306178" y="1440363"/>
                </a:lnTo>
                <a:cubicBezTo>
                  <a:pt x="3308852" y="2614779"/>
                  <a:pt x="3301999" y="-932579"/>
                  <a:pt x="3304673" y="241837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latin typeface="Arial" panose="020B0604020202020204" pitchFamily="34" charset="0"/>
            </a:endParaRP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B21B43D-B516-BE62-E319-21E3C0729751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11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persoon, vasthouden, mobiele telefoon&#10;&#10;Automatisch gegenereerde beschrijving">
            <a:extLst>
              <a:ext uri="{FF2B5EF4-FFF2-40B4-BE49-F238E27FC236}">
                <a16:creationId xmlns:a16="http://schemas.microsoft.com/office/drawing/2014/main" id="{4E15F53B-78AC-3CEB-02BB-16B7F215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99" y="-836167"/>
            <a:ext cx="12344580" cy="822168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358F15-1B22-D540-BCF6-3E65482F682E}"/>
              </a:ext>
            </a:extLst>
          </p:cNvPr>
          <p:cNvSpPr txBox="1"/>
          <p:nvPr/>
        </p:nvSpPr>
        <p:spPr>
          <a:xfrm>
            <a:off x="6201103" y="-2627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918B-35D7-5C49-80C4-EFD3CD88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1" name="Rechthoek 7">
            <a:extLst>
              <a:ext uri="{FF2B5EF4-FFF2-40B4-BE49-F238E27FC236}">
                <a16:creationId xmlns:a16="http://schemas.microsoft.com/office/drawing/2014/main" id="{C7CA6927-07AE-BDAE-9DED-10DAC64A8125}"/>
              </a:ext>
            </a:extLst>
          </p:cNvPr>
          <p:cNvSpPr/>
          <p:nvPr/>
        </p:nvSpPr>
        <p:spPr>
          <a:xfrm>
            <a:off x="7790002" y="5276246"/>
            <a:ext cx="4409079" cy="2242933"/>
          </a:xfrm>
          <a:custGeom>
            <a:avLst/>
            <a:gdLst>
              <a:gd name="connsiteX0" fmla="*/ 0 w 3304674"/>
              <a:gd name="connsiteY0" fmla="*/ 0 h 2312068"/>
              <a:gd name="connsiteX1" fmla="*/ 3304674 w 3304674"/>
              <a:gd name="connsiteY1" fmla="*/ 0 h 2312068"/>
              <a:gd name="connsiteX2" fmla="*/ 3304674 w 3304674"/>
              <a:gd name="connsiteY2" fmla="*/ 2312068 h 2312068"/>
              <a:gd name="connsiteX3" fmla="*/ 0 w 3304674"/>
              <a:gd name="connsiteY3" fmla="*/ 2312068 h 2312068"/>
              <a:gd name="connsiteX4" fmla="*/ 0 w 3304674"/>
              <a:gd name="connsiteY4" fmla="*/ 0 h 2312068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3523247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432383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616868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779920"/>
              <a:gd name="connsiteX1" fmla="*/ 3296653 w 3304674"/>
              <a:gd name="connsiteY1" fmla="*/ 0 h 3779920"/>
              <a:gd name="connsiteX2" fmla="*/ 3304674 w 3304674"/>
              <a:gd name="connsiteY2" fmla="*/ 2616868 h 3779920"/>
              <a:gd name="connsiteX3" fmla="*/ 0 w 3304674"/>
              <a:gd name="connsiteY3" fmla="*/ 3779920 h 3779920"/>
              <a:gd name="connsiteX4" fmla="*/ 0 w 3304674"/>
              <a:gd name="connsiteY4" fmla="*/ 1211179 h 3779920"/>
              <a:gd name="connsiteX0" fmla="*/ 0 w 3296670"/>
              <a:gd name="connsiteY0" fmla="*/ 1211179 h 3779920"/>
              <a:gd name="connsiteX1" fmla="*/ 3296653 w 3296670"/>
              <a:gd name="connsiteY1" fmla="*/ 0 h 3779920"/>
              <a:gd name="connsiteX2" fmla="*/ 2995111 w 3296670"/>
              <a:gd name="connsiteY2" fmla="*/ 2240631 h 3779920"/>
              <a:gd name="connsiteX3" fmla="*/ 0 w 3296670"/>
              <a:gd name="connsiteY3" fmla="*/ 3779920 h 3779920"/>
              <a:gd name="connsiteX4" fmla="*/ 0 w 3296670"/>
              <a:gd name="connsiteY4" fmla="*/ 1211179 h 3779920"/>
              <a:gd name="connsiteX0" fmla="*/ 0 w 3304673"/>
              <a:gd name="connsiteY0" fmla="*/ 1211179 h 3779920"/>
              <a:gd name="connsiteX1" fmla="*/ 3296653 w 3304673"/>
              <a:gd name="connsiteY1" fmla="*/ 0 h 3779920"/>
              <a:gd name="connsiteX2" fmla="*/ 3304673 w 3304673"/>
              <a:gd name="connsiteY2" fmla="*/ 2569243 h 3779920"/>
              <a:gd name="connsiteX3" fmla="*/ 0 w 3304673"/>
              <a:gd name="connsiteY3" fmla="*/ 3779920 h 3779920"/>
              <a:gd name="connsiteX4" fmla="*/ 0 w 3304673"/>
              <a:gd name="connsiteY4" fmla="*/ 1211179 h 3779920"/>
              <a:gd name="connsiteX0" fmla="*/ 0 w 3306809"/>
              <a:gd name="connsiteY0" fmla="*/ 1211179 h 3779920"/>
              <a:gd name="connsiteX1" fmla="*/ 3306178 w 3306809"/>
              <a:gd name="connsiteY1" fmla="*/ 0 h 3779920"/>
              <a:gd name="connsiteX2" fmla="*/ 3304673 w 3306809"/>
              <a:gd name="connsiteY2" fmla="*/ 2569243 h 3779920"/>
              <a:gd name="connsiteX3" fmla="*/ 0 w 3306809"/>
              <a:gd name="connsiteY3" fmla="*/ 3779920 h 3779920"/>
              <a:gd name="connsiteX4" fmla="*/ 0 w 3306809"/>
              <a:gd name="connsiteY4" fmla="*/ 1211179 h 3779920"/>
              <a:gd name="connsiteX0" fmla="*/ 0 w 3328387"/>
              <a:gd name="connsiteY0" fmla="*/ 0 h 2975431"/>
              <a:gd name="connsiteX1" fmla="*/ 3328212 w 3328387"/>
              <a:gd name="connsiteY1" fmla="*/ 2743876 h 2975431"/>
              <a:gd name="connsiteX2" fmla="*/ 3304673 w 3328387"/>
              <a:gd name="connsiteY2" fmla="*/ 1358064 h 2975431"/>
              <a:gd name="connsiteX3" fmla="*/ 0 w 3328387"/>
              <a:gd name="connsiteY3" fmla="*/ 2568741 h 2975431"/>
              <a:gd name="connsiteX4" fmla="*/ 0 w 3328387"/>
              <a:gd name="connsiteY4" fmla="*/ 0 h 2975431"/>
              <a:gd name="connsiteX0" fmla="*/ 0 w 3328387"/>
              <a:gd name="connsiteY0" fmla="*/ 1442233 h 1848923"/>
              <a:gd name="connsiteX1" fmla="*/ 3328212 w 3328387"/>
              <a:gd name="connsiteY1" fmla="*/ 1617368 h 1848923"/>
              <a:gd name="connsiteX2" fmla="*/ 3304673 w 3328387"/>
              <a:gd name="connsiteY2" fmla="*/ 231556 h 1848923"/>
              <a:gd name="connsiteX3" fmla="*/ 0 w 3328387"/>
              <a:gd name="connsiteY3" fmla="*/ 1442233 h 1848923"/>
              <a:gd name="connsiteX0" fmla="*/ 0 w 3306809"/>
              <a:gd name="connsiteY0" fmla="*/ 1452514 h 1682200"/>
              <a:gd name="connsiteX1" fmla="*/ 3306178 w 3306809"/>
              <a:gd name="connsiteY1" fmla="*/ 1440363 h 1682200"/>
              <a:gd name="connsiteX2" fmla="*/ 3304673 w 3306809"/>
              <a:gd name="connsiteY2" fmla="*/ 241837 h 1682200"/>
              <a:gd name="connsiteX3" fmla="*/ 0 w 3306809"/>
              <a:gd name="connsiteY3" fmla="*/ 1452514 h 16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809" h="1682200">
                <a:moveTo>
                  <a:pt x="0" y="1452514"/>
                </a:moveTo>
                <a:lnTo>
                  <a:pt x="3306178" y="1440363"/>
                </a:lnTo>
                <a:cubicBezTo>
                  <a:pt x="3308852" y="2614779"/>
                  <a:pt x="3301999" y="-932579"/>
                  <a:pt x="3304673" y="241837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6358F15-1B22-D540-BCF6-3E65482F682E}"/>
              </a:ext>
            </a:extLst>
          </p:cNvPr>
          <p:cNvSpPr txBox="1"/>
          <p:nvPr/>
        </p:nvSpPr>
        <p:spPr>
          <a:xfrm>
            <a:off x="6201103" y="-2627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918B-35D7-5C49-80C4-EFD3CD88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FDFFEF3-B6B2-58D4-2971-D6D5B568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Afbeelding 4" descr="Afbeelding met tekst, lucht, auto, verschillende&#10;&#10;Automatisch gegenereerde beschrijving">
            <a:extLst>
              <a:ext uri="{FF2B5EF4-FFF2-40B4-BE49-F238E27FC236}">
                <a16:creationId xmlns:a16="http://schemas.microsoft.com/office/drawing/2014/main" id="{C1B60FE1-6F4F-1C00-89FD-E1B176D3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99" y="-1036835"/>
            <a:ext cx="12337499" cy="8216967"/>
          </a:xfrm>
          <a:prstGeom prst="rect">
            <a:avLst/>
          </a:prstGeom>
        </p:spPr>
      </p:pic>
      <p:sp>
        <p:nvSpPr>
          <p:cNvPr id="11" name="Rechthoek 7">
            <a:extLst>
              <a:ext uri="{FF2B5EF4-FFF2-40B4-BE49-F238E27FC236}">
                <a16:creationId xmlns:a16="http://schemas.microsoft.com/office/drawing/2014/main" id="{C7CA6927-07AE-BDAE-9DED-10DAC64A8125}"/>
              </a:ext>
            </a:extLst>
          </p:cNvPr>
          <p:cNvSpPr/>
          <p:nvPr/>
        </p:nvSpPr>
        <p:spPr>
          <a:xfrm>
            <a:off x="7790002" y="5276246"/>
            <a:ext cx="4409079" cy="2242933"/>
          </a:xfrm>
          <a:custGeom>
            <a:avLst/>
            <a:gdLst>
              <a:gd name="connsiteX0" fmla="*/ 0 w 3304674"/>
              <a:gd name="connsiteY0" fmla="*/ 0 h 2312068"/>
              <a:gd name="connsiteX1" fmla="*/ 3304674 w 3304674"/>
              <a:gd name="connsiteY1" fmla="*/ 0 h 2312068"/>
              <a:gd name="connsiteX2" fmla="*/ 3304674 w 3304674"/>
              <a:gd name="connsiteY2" fmla="*/ 2312068 h 2312068"/>
              <a:gd name="connsiteX3" fmla="*/ 0 w 3304674"/>
              <a:gd name="connsiteY3" fmla="*/ 2312068 h 2312068"/>
              <a:gd name="connsiteX4" fmla="*/ 0 w 3304674"/>
              <a:gd name="connsiteY4" fmla="*/ 0 h 2312068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3523247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432383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616868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779920"/>
              <a:gd name="connsiteX1" fmla="*/ 3296653 w 3304674"/>
              <a:gd name="connsiteY1" fmla="*/ 0 h 3779920"/>
              <a:gd name="connsiteX2" fmla="*/ 3304674 w 3304674"/>
              <a:gd name="connsiteY2" fmla="*/ 2616868 h 3779920"/>
              <a:gd name="connsiteX3" fmla="*/ 0 w 3304674"/>
              <a:gd name="connsiteY3" fmla="*/ 3779920 h 3779920"/>
              <a:gd name="connsiteX4" fmla="*/ 0 w 3304674"/>
              <a:gd name="connsiteY4" fmla="*/ 1211179 h 3779920"/>
              <a:gd name="connsiteX0" fmla="*/ 0 w 3296670"/>
              <a:gd name="connsiteY0" fmla="*/ 1211179 h 3779920"/>
              <a:gd name="connsiteX1" fmla="*/ 3296653 w 3296670"/>
              <a:gd name="connsiteY1" fmla="*/ 0 h 3779920"/>
              <a:gd name="connsiteX2" fmla="*/ 2995111 w 3296670"/>
              <a:gd name="connsiteY2" fmla="*/ 2240631 h 3779920"/>
              <a:gd name="connsiteX3" fmla="*/ 0 w 3296670"/>
              <a:gd name="connsiteY3" fmla="*/ 3779920 h 3779920"/>
              <a:gd name="connsiteX4" fmla="*/ 0 w 3296670"/>
              <a:gd name="connsiteY4" fmla="*/ 1211179 h 3779920"/>
              <a:gd name="connsiteX0" fmla="*/ 0 w 3304673"/>
              <a:gd name="connsiteY0" fmla="*/ 1211179 h 3779920"/>
              <a:gd name="connsiteX1" fmla="*/ 3296653 w 3304673"/>
              <a:gd name="connsiteY1" fmla="*/ 0 h 3779920"/>
              <a:gd name="connsiteX2" fmla="*/ 3304673 w 3304673"/>
              <a:gd name="connsiteY2" fmla="*/ 2569243 h 3779920"/>
              <a:gd name="connsiteX3" fmla="*/ 0 w 3304673"/>
              <a:gd name="connsiteY3" fmla="*/ 3779920 h 3779920"/>
              <a:gd name="connsiteX4" fmla="*/ 0 w 3304673"/>
              <a:gd name="connsiteY4" fmla="*/ 1211179 h 3779920"/>
              <a:gd name="connsiteX0" fmla="*/ 0 w 3306809"/>
              <a:gd name="connsiteY0" fmla="*/ 1211179 h 3779920"/>
              <a:gd name="connsiteX1" fmla="*/ 3306178 w 3306809"/>
              <a:gd name="connsiteY1" fmla="*/ 0 h 3779920"/>
              <a:gd name="connsiteX2" fmla="*/ 3304673 w 3306809"/>
              <a:gd name="connsiteY2" fmla="*/ 2569243 h 3779920"/>
              <a:gd name="connsiteX3" fmla="*/ 0 w 3306809"/>
              <a:gd name="connsiteY3" fmla="*/ 3779920 h 3779920"/>
              <a:gd name="connsiteX4" fmla="*/ 0 w 3306809"/>
              <a:gd name="connsiteY4" fmla="*/ 1211179 h 3779920"/>
              <a:gd name="connsiteX0" fmla="*/ 0 w 3328387"/>
              <a:gd name="connsiteY0" fmla="*/ 0 h 2975431"/>
              <a:gd name="connsiteX1" fmla="*/ 3328212 w 3328387"/>
              <a:gd name="connsiteY1" fmla="*/ 2743876 h 2975431"/>
              <a:gd name="connsiteX2" fmla="*/ 3304673 w 3328387"/>
              <a:gd name="connsiteY2" fmla="*/ 1358064 h 2975431"/>
              <a:gd name="connsiteX3" fmla="*/ 0 w 3328387"/>
              <a:gd name="connsiteY3" fmla="*/ 2568741 h 2975431"/>
              <a:gd name="connsiteX4" fmla="*/ 0 w 3328387"/>
              <a:gd name="connsiteY4" fmla="*/ 0 h 2975431"/>
              <a:gd name="connsiteX0" fmla="*/ 0 w 3328387"/>
              <a:gd name="connsiteY0" fmla="*/ 1442233 h 1848923"/>
              <a:gd name="connsiteX1" fmla="*/ 3328212 w 3328387"/>
              <a:gd name="connsiteY1" fmla="*/ 1617368 h 1848923"/>
              <a:gd name="connsiteX2" fmla="*/ 3304673 w 3328387"/>
              <a:gd name="connsiteY2" fmla="*/ 231556 h 1848923"/>
              <a:gd name="connsiteX3" fmla="*/ 0 w 3328387"/>
              <a:gd name="connsiteY3" fmla="*/ 1442233 h 1848923"/>
              <a:gd name="connsiteX0" fmla="*/ 0 w 3306809"/>
              <a:gd name="connsiteY0" fmla="*/ 1452514 h 1682200"/>
              <a:gd name="connsiteX1" fmla="*/ 3306178 w 3306809"/>
              <a:gd name="connsiteY1" fmla="*/ 1440363 h 1682200"/>
              <a:gd name="connsiteX2" fmla="*/ 3304673 w 3306809"/>
              <a:gd name="connsiteY2" fmla="*/ 241837 h 1682200"/>
              <a:gd name="connsiteX3" fmla="*/ 0 w 3306809"/>
              <a:gd name="connsiteY3" fmla="*/ 1452514 h 16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809" h="1682200">
                <a:moveTo>
                  <a:pt x="0" y="1452514"/>
                </a:moveTo>
                <a:lnTo>
                  <a:pt x="3306178" y="1440363"/>
                </a:lnTo>
                <a:cubicBezTo>
                  <a:pt x="3308852" y="2614779"/>
                  <a:pt x="3301999" y="-932579"/>
                  <a:pt x="3304673" y="241837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latin typeface="Arial" panose="020B0604020202020204" pitchFamily="34" charset="0"/>
            </a:endParaRP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9F12EAE8-8A9A-A318-C7AE-CFAC4B047B20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13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water, buiten, lucht, rivier&#10;&#10;Automatisch gegenereerde beschrijving">
            <a:extLst>
              <a:ext uri="{FF2B5EF4-FFF2-40B4-BE49-F238E27FC236}">
                <a16:creationId xmlns:a16="http://schemas.microsoft.com/office/drawing/2014/main" id="{DF3662E7-1A45-A0C6-50D4-06FC79C0F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67"/>
            <a:ext cx="12192000" cy="9144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358F15-1B22-D540-BCF6-3E65482F682E}"/>
              </a:ext>
            </a:extLst>
          </p:cNvPr>
          <p:cNvSpPr txBox="1"/>
          <p:nvPr/>
        </p:nvSpPr>
        <p:spPr>
          <a:xfrm>
            <a:off x="6201103" y="-2627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918B-35D7-5C49-80C4-EFD3CD88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11" name="Rechthoek 7">
            <a:extLst>
              <a:ext uri="{FF2B5EF4-FFF2-40B4-BE49-F238E27FC236}">
                <a16:creationId xmlns:a16="http://schemas.microsoft.com/office/drawing/2014/main" id="{C7CA6927-07AE-BDAE-9DED-10DAC64A8125}"/>
              </a:ext>
            </a:extLst>
          </p:cNvPr>
          <p:cNvSpPr/>
          <p:nvPr/>
        </p:nvSpPr>
        <p:spPr>
          <a:xfrm>
            <a:off x="7790002" y="5276246"/>
            <a:ext cx="4409079" cy="2242933"/>
          </a:xfrm>
          <a:custGeom>
            <a:avLst/>
            <a:gdLst>
              <a:gd name="connsiteX0" fmla="*/ 0 w 3304674"/>
              <a:gd name="connsiteY0" fmla="*/ 0 h 2312068"/>
              <a:gd name="connsiteX1" fmla="*/ 3304674 w 3304674"/>
              <a:gd name="connsiteY1" fmla="*/ 0 h 2312068"/>
              <a:gd name="connsiteX2" fmla="*/ 3304674 w 3304674"/>
              <a:gd name="connsiteY2" fmla="*/ 2312068 h 2312068"/>
              <a:gd name="connsiteX3" fmla="*/ 0 w 3304674"/>
              <a:gd name="connsiteY3" fmla="*/ 2312068 h 2312068"/>
              <a:gd name="connsiteX4" fmla="*/ 0 w 3304674"/>
              <a:gd name="connsiteY4" fmla="*/ 0 h 2312068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3523247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432383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616868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779920"/>
              <a:gd name="connsiteX1" fmla="*/ 3296653 w 3304674"/>
              <a:gd name="connsiteY1" fmla="*/ 0 h 3779920"/>
              <a:gd name="connsiteX2" fmla="*/ 3304674 w 3304674"/>
              <a:gd name="connsiteY2" fmla="*/ 2616868 h 3779920"/>
              <a:gd name="connsiteX3" fmla="*/ 0 w 3304674"/>
              <a:gd name="connsiteY3" fmla="*/ 3779920 h 3779920"/>
              <a:gd name="connsiteX4" fmla="*/ 0 w 3304674"/>
              <a:gd name="connsiteY4" fmla="*/ 1211179 h 3779920"/>
              <a:gd name="connsiteX0" fmla="*/ 0 w 3296670"/>
              <a:gd name="connsiteY0" fmla="*/ 1211179 h 3779920"/>
              <a:gd name="connsiteX1" fmla="*/ 3296653 w 3296670"/>
              <a:gd name="connsiteY1" fmla="*/ 0 h 3779920"/>
              <a:gd name="connsiteX2" fmla="*/ 2995111 w 3296670"/>
              <a:gd name="connsiteY2" fmla="*/ 2240631 h 3779920"/>
              <a:gd name="connsiteX3" fmla="*/ 0 w 3296670"/>
              <a:gd name="connsiteY3" fmla="*/ 3779920 h 3779920"/>
              <a:gd name="connsiteX4" fmla="*/ 0 w 3296670"/>
              <a:gd name="connsiteY4" fmla="*/ 1211179 h 3779920"/>
              <a:gd name="connsiteX0" fmla="*/ 0 w 3304673"/>
              <a:gd name="connsiteY0" fmla="*/ 1211179 h 3779920"/>
              <a:gd name="connsiteX1" fmla="*/ 3296653 w 3304673"/>
              <a:gd name="connsiteY1" fmla="*/ 0 h 3779920"/>
              <a:gd name="connsiteX2" fmla="*/ 3304673 w 3304673"/>
              <a:gd name="connsiteY2" fmla="*/ 2569243 h 3779920"/>
              <a:gd name="connsiteX3" fmla="*/ 0 w 3304673"/>
              <a:gd name="connsiteY3" fmla="*/ 3779920 h 3779920"/>
              <a:gd name="connsiteX4" fmla="*/ 0 w 3304673"/>
              <a:gd name="connsiteY4" fmla="*/ 1211179 h 3779920"/>
              <a:gd name="connsiteX0" fmla="*/ 0 w 3306809"/>
              <a:gd name="connsiteY0" fmla="*/ 1211179 h 3779920"/>
              <a:gd name="connsiteX1" fmla="*/ 3306178 w 3306809"/>
              <a:gd name="connsiteY1" fmla="*/ 0 h 3779920"/>
              <a:gd name="connsiteX2" fmla="*/ 3304673 w 3306809"/>
              <a:gd name="connsiteY2" fmla="*/ 2569243 h 3779920"/>
              <a:gd name="connsiteX3" fmla="*/ 0 w 3306809"/>
              <a:gd name="connsiteY3" fmla="*/ 3779920 h 3779920"/>
              <a:gd name="connsiteX4" fmla="*/ 0 w 3306809"/>
              <a:gd name="connsiteY4" fmla="*/ 1211179 h 3779920"/>
              <a:gd name="connsiteX0" fmla="*/ 0 w 3328387"/>
              <a:gd name="connsiteY0" fmla="*/ 0 h 2975431"/>
              <a:gd name="connsiteX1" fmla="*/ 3328212 w 3328387"/>
              <a:gd name="connsiteY1" fmla="*/ 2743876 h 2975431"/>
              <a:gd name="connsiteX2" fmla="*/ 3304673 w 3328387"/>
              <a:gd name="connsiteY2" fmla="*/ 1358064 h 2975431"/>
              <a:gd name="connsiteX3" fmla="*/ 0 w 3328387"/>
              <a:gd name="connsiteY3" fmla="*/ 2568741 h 2975431"/>
              <a:gd name="connsiteX4" fmla="*/ 0 w 3328387"/>
              <a:gd name="connsiteY4" fmla="*/ 0 h 2975431"/>
              <a:gd name="connsiteX0" fmla="*/ 0 w 3328387"/>
              <a:gd name="connsiteY0" fmla="*/ 1442233 h 1848923"/>
              <a:gd name="connsiteX1" fmla="*/ 3328212 w 3328387"/>
              <a:gd name="connsiteY1" fmla="*/ 1617368 h 1848923"/>
              <a:gd name="connsiteX2" fmla="*/ 3304673 w 3328387"/>
              <a:gd name="connsiteY2" fmla="*/ 231556 h 1848923"/>
              <a:gd name="connsiteX3" fmla="*/ 0 w 3328387"/>
              <a:gd name="connsiteY3" fmla="*/ 1442233 h 1848923"/>
              <a:gd name="connsiteX0" fmla="*/ 0 w 3306809"/>
              <a:gd name="connsiteY0" fmla="*/ 1452514 h 1682200"/>
              <a:gd name="connsiteX1" fmla="*/ 3306178 w 3306809"/>
              <a:gd name="connsiteY1" fmla="*/ 1440363 h 1682200"/>
              <a:gd name="connsiteX2" fmla="*/ 3304673 w 3306809"/>
              <a:gd name="connsiteY2" fmla="*/ 241837 h 1682200"/>
              <a:gd name="connsiteX3" fmla="*/ 0 w 3306809"/>
              <a:gd name="connsiteY3" fmla="*/ 1452514 h 16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809" h="1682200">
                <a:moveTo>
                  <a:pt x="0" y="1452514"/>
                </a:moveTo>
                <a:lnTo>
                  <a:pt x="3306178" y="1440363"/>
                </a:lnTo>
                <a:cubicBezTo>
                  <a:pt x="3308852" y="2614779"/>
                  <a:pt x="3301999" y="-932579"/>
                  <a:pt x="3304673" y="241837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latin typeface="Arial" panose="020B0604020202020204" pitchFamily="34" charset="0"/>
            </a:endParaRP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BE11CDD-B89E-E1C7-3FC3-44AABB1834E3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14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mensen, plafond, groep&#10;&#10;Automatisch gegenereerde beschrijving">
            <a:extLst>
              <a:ext uri="{FF2B5EF4-FFF2-40B4-BE49-F238E27FC236}">
                <a16:creationId xmlns:a16="http://schemas.microsoft.com/office/drawing/2014/main" id="{DE308D8B-33FC-EFF7-C60C-E11EA1213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b="138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358F15-1B22-D540-BCF6-3E65482F682E}"/>
              </a:ext>
            </a:extLst>
          </p:cNvPr>
          <p:cNvSpPr txBox="1"/>
          <p:nvPr/>
        </p:nvSpPr>
        <p:spPr>
          <a:xfrm>
            <a:off x="6201103" y="-2627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918B-35D7-5C49-80C4-EFD3CD88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11" name="Rechthoek 7">
            <a:extLst>
              <a:ext uri="{FF2B5EF4-FFF2-40B4-BE49-F238E27FC236}">
                <a16:creationId xmlns:a16="http://schemas.microsoft.com/office/drawing/2014/main" id="{C7CA6927-07AE-BDAE-9DED-10DAC64A8125}"/>
              </a:ext>
            </a:extLst>
          </p:cNvPr>
          <p:cNvSpPr/>
          <p:nvPr/>
        </p:nvSpPr>
        <p:spPr>
          <a:xfrm>
            <a:off x="7790002" y="5276246"/>
            <a:ext cx="4409079" cy="2242933"/>
          </a:xfrm>
          <a:custGeom>
            <a:avLst/>
            <a:gdLst>
              <a:gd name="connsiteX0" fmla="*/ 0 w 3304674"/>
              <a:gd name="connsiteY0" fmla="*/ 0 h 2312068"/>
              <a:gd name="connsiteX1" fmla="*/ 3304674 w 3304674"/>
              <a:gd name="connsiteY1" fmla="*/ 0 h 2312068"/>
              <a:gd name="connsiteX2" fmla="*/ 3304674 w 3304674"/>
              <a:gd name="connsiteY2" fmla="*/ 2312068 h 2312068"/>
              <a:gd name="connsiteX3" fmla="*/ 0 w 3304674"/>
              <a:gd name="connsiteY3" fmla="*/ 2312068 h 2312068"/>
              <a:gd name="connsiteX4" fmla="*/ 0 w 3304674"/>
              <a:gd name="connsiteY4" fmla="*/ 0 h 2312068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3523247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432383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523247"/>
              <a:gd name="connsiteX1" fmla="*/ 3296653 w 3304674"/>
              <a:gd name="connsiteY1" fmla="*/ 0 h 3523247"/>
              <a:gd name="connsiteX2" fmla="*/ 3304674 w 3304674"/>
              <a:gd name="connsiteY2" fmla="*/ 2616868 h 3523247"/>
              <a:gd name="connsiteX3" fmla="*/ 0 w 3304674"/>
              <a:gd name="connsiteY3" fmla="*/ 3523247 h 3523247"/>
              <a:gd name="connsiteX4" fmla="*/ 0 w 3304674"/>
              <a:gd name="connsiteY4" fmla="*/ 1211179 h 3523247"/>
              <a:gd name="connsiteX0" fmla="*/ 0 w 3304674"/>
              <a:gd name="connsiteY0" fmla="*/ 1211179 h 3779920"/>
              <a:gd name="connsiteX1" fmla="*/ 3296653 w 3304674"/>
              <a:gd name="connsiteY1" fmla="*/ 0 h 3779920"/>
              <a:gd name="connsiteX2" fmla="*/ 3304674 w 3304674"/>
              <a:gd name="connsiteY2" fmla="*/ 2616868 h 3779920"/>
              <a:gd name="connsiteX3" fmla="*/ 0 w 3304674"/>
              <a:gd name="connsiteY3" fmla="*/ 3779920 h 3779920"/>
              <a:gd name="connsiteX4" fmla="*/ 0 w 3304674"/>
              <a:gd name="connsiteY4" fmla="*/ 1211179 h 3779920"/>
              <a:gd name="connsiteX0" fmla="*/ 0 w 3296670"/>
              <a:gd name="connsiteY0" fmla="*/ 1211179 h 3779920"/>
              <a:gd name="connsiteX1" fmla="*/ 3296653 w 3296670"/>
              <a:gd name="connsiteY1" fmla="*/ 0 h 3779920"/>
              <a:gd name="connsiteX2" fmla="*/ 2995111 w 3296670"/>
              <a:gd name="connsiteY2" fmla="*/ 2240631 h 3779920"/>
              <a:gd name="connsiteX3" fmla="*/ 0 w 3296670"/>
              <a:gd name="connsiteY3" fmla="*/ 3779920 h 3779920"/>
              <a:gd name="connsiteX4" fmla="*/ 0 w 3296670"/>
              <a:gd name="connsiteY4" fmla="*/ 1211179 h 3779920"/>
              <a:gd name="connsiteX0" fmla="*/ 0 w 3304673"/>
              <a:gd name="connsiteY0" fmla="*/ 1211179 h 3779920"/>
              <a:gd name="connsiteX1" fmla="*/ 3296653 w 3304673"/>
              <a:gd name="connsiteY1" fmla="*/ 0 h 3779920"/>
              <a:gd name="connsiteX2" fmla="*/ 3304673 w 3304673"/>
              <a:gd name="connsiteY2" fmla="*/ 2569243 h 3779920"/>
              <a:gd name="connsiteX3" fmla="*/ 0 w 3304673"/>
              <a:gd name="connsiteY3" fmla="*/ 3779920 h 3779920"/>
              <a:gd name="connsiteX4" fmla="*/ 0 w 3304673"/>
              <a:gd name="connsiteY4" fmla="*/ 1211179 h 3779920"/>
              <a:gd name="connsiteX0" fmla="*/ 0 w 3306809"/>
              <a:gd name="connsiteY0" fmla="*/ 1211179 h 3779920"/>
              <a:gd name="connsiteX1" fmla="*/ 3306178 w 3306809"/>
              <a:gd name="connsiteY1" fmla="*/ 0 h 3779920"/>
              <a:gd name="connsiteX2" fmla="*/ 3304673 w 3306809"/>
              <a:gd name="connsiteY2" fmla="*/ 2569243 h 3779920"/>
              <a:gd name="connsiteX3" fmla="*/ 0 w 3306809"/>
              <a:gd name="connsiteY3" fmla="*/ 3779920 h 3779920"/>
              <a:gd name="connsiteX4" fmla="*/ 0 w 3306809"/>
              <a:gd name="connsiteY4" fmla="*/ 1211179 h 3779920"/>
              <a:gd name="connsiteX0" fmla="*/ 0 w 3328387"/>
              <a:gd name="connsiteY0" fmla="*/ 0 h 2975431"/>
              <a:gd name="connsiteX1" fmla="*/ 3328212 w 3328387"/>
              <a:gd name="connsiteY1" fmla="*/ 2743876 h 2975431"/>
              <a:gd name="connsiteX2" fmla="*/ 3304673 w 3328387"/>
              <a:gd name="connsiteY2" fmla="*/ 1358064 h 2975431"/>
              <a:gd name="connsiteX3" fmla="*/ 0 w 3328387"/>
              <a:gd name="connsiteY3" fmla="*/ 2568741 h 2975431"/>
              <a:gd name="connsiteX4" fmla="*/ 0 w 3328387"/>
              <a:gd name="connsiteY4" fmla="*/ 0 h 2975431"/>
              <a:gd name="connsiteX0" fmla="*/ 0 w 3328387"/>
              <a:gd name="connsiteY0" fmla="*/ 1442233 h 1848923"/>
              <a:gd name="connsiteX1" fmla="*/ 3328212 w 3328387"/>
              <a:gd name="connsiteY1" fmla="*/ 1617368 h 1848923"/>
              <a:gd name="connsiteX2" fmla="*/ 3304673 w 3328387"/>
              <a:gd name="connsiteY2" fmla="*/ 231556 h 1848923"/>
              <a:gd name="connsiteX3" fmla="*/ 0 w 3328387"/>
              <a:gd name="connsiteY3" fmla="*/ 1442233 h 1848923"/>
              <a:gd name="connsiteX0" fmla="*/ 0 w 3306809"/>
              <a:gd name="connsiteY0" fmla="*/ 1452514 h 1682200"/>
              <a:gd name="connsiteX1" fmla="*/ 3306178 w 3306809"/>
              <a:gd name="connsiteY1" fmla="*/ 1440363 h 1682200"/>
              <a:gd name="connsiteX2" fmla="*/ 3304673 w 3306809"/>
              <a:gd name="connsiteY2" fmla="*/ 241837 h 1682200"/>
              <a:gd name="connsiteX3" fmla="*/ 0 w 3306809"/>
              <a:gd name="connsiteY3" fmla="*/ 1452514 h 16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809" h="1682200">
                <a:moveTo>
                  <a:pt x="0" y="1452514"/>
                </a:moveTo>
                <a:lnTo>
                  <a:pt x="3306178" y="1440363"/>
                </a:lnTo>
                <a:cubicBezTo>
                  <a:pt x="3308852" y="2614779"/>
                  <a:pt x="3301999" y="-932579"/>
                  <a:pt x="3304673" y="241837"/>
                </a:cubicBezTo>
                <a:lnTo>
                  <a:pt x="0" y="1452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latin typeface="Arial" panose="020B0604020202020204" pitchFamily="34" charset="0"/>
            </a:endParaRP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4F5471DC-2040-D644-F547-EA19DB61EABC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15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996" y="2144924"/>
            <a:ext cx="3839236" cy="2380744"/>
          </a:xfrm>
        </p:spPr>
        <p:txBody>
          <a:bodyPr/>
          <a:lstStyle/>
          <a:p>
            <a:r>
              <a:rPr lang="en-NL" dirty="0"/>
              <a:t>Schiphol</a:t>
            </a:r>
            <a:r>
              <a:rPr lang="nl-NL" dirty="0"/>
              <a:t> Airport City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verticale tekst 4"/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nl-NL" err="1"/>
              <a:t>Your</a:t>
            </a:r>
            <a:r>
              <a:rPr lang="nl-NL"/>
              <a:t> office at Amsterdam Airport </a:t>
            </a:r>
          </a:p>
        </p:txBody>
      </p:sp>
      <p:sp>
        <p:nvSpPr>
          <p:cNvPr id="9" name="Rechthoek 8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0" name="Rechthoek 9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1" name="Rechthoek 10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44A3B530-F74C-5DEC-5878-A953234634CE}"/>
              </a:ext>
            </a:extLst>
          </p:cNvPr>
          <p:cNvSpPr txBox="1">
            <a:spLocks/>
          </p:cNvSpPr>
          <p:nvPr/>
        </p:nvSpPr>
        <p:spPr>
          <a:xfrm>
            <a:off x="11524397" y="63792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6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1" descr="TERMINAL VS BINNENSTAD1">
            <a:extLst>
              <a:ext uri="{FF2B5EF4-FFF2-40B4-BE49-F238E27FC236}">
                <a16:creationId xmlns:a16="http://schemas.microsoft.com/office/drawing/2014/main" id="{817F5BF6-F67F-4A8B-BA53-51172F82DF3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5735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18BE-996B-4260-88F8-FC0399FAA204}" type="datetime4">
              <a:rPr lang="nl-NL" smtClean="0"/>
              <a:t>29 juni 2022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17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18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Titel 7">
            <a:extLst>
              <a:ext uri="{FF2B5EF4-FFF2-40B4-BE49-F238E27FC236}">
                <a16:creationId xmlns:a16="http://schemas.microsoft.com/office/drawing/2014/main" id="{E1C54B8F-3D0E-4838-9DFE-12106F2B7397}"/>
              </a:ext>
            </a:extLst>
          </p:cNvPr>
          <p:cNvSpPr txBox="1">
            <a:spLocks/>
          </p:cNvSpPr>
          <p:nvPr/>
        </p:nvSpPr>
        <p:spPr>
          <a:xfrm>
            <a:off x="598932" y="4498636"/>
            <a:ext cx="4653552" cy="23965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LET’S </a:t>
            </a:r>
          </a:p>
          <a:p>
            <a:r>
              <a:rPr lang="nl-NL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THINK</a:t>
            </a:r>
          </a:p>
          <a:p>
            <a:r>
              <a:rPr lang="nl-NL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FROM A </a:t>
            </a:r>
            <a:endParaRPr lang="en-NL" sz="28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AIRPORT CITY APPROACH</a:t>
            </a:r>
          </a:p>
        </p:txBody>
      </p:sp>
    </p:spTree>
    <p:extLst>
      <p:ext uri="{BB962C8B-B14F-4D97-AF65-F5344CB8AC3E}">
        <p14:creationId xmlns:p14="http://schemas.microsoft.com/office/powerpoint/2010/main" val="2463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" y="-20532"/>
            <a:ext cx="12206803" cy="687853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9843EA87-195C-4DB7-A2C7-F36F5573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6981234" cy="1085107"/>
          </a:xfrm>
        </p:spPr>
        <p:txBody>
          <a:bodyPr/>
          <a:lstStyle/>
          <a:p>
            <a:r>
              <a:rPr lang="en-US"/>
              <a:t>Areas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F096786-D028-4F9F-B613-11A2623B3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58FF-86AF-4E70-AA91-6F6AC324D89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CB0F2E8C-5BE7-44C6-9B2E-5F70F5D11AEF}"/>
              </a:ext>
            </a:extLst>
          </p:cNvPr>
          <p:cNvGrpSpPr/>
          <p:nvPr/>
        </p:nvGrpSpPr>
        <p:grpSpPr>
          <a:xfrm>
            <a:off x="0" y="-14872"/>
            <a:ext cx="12192000" cy="6872872"/>
            <a:chOff x="0" y="-14872"/>
            <a:chExt cx="12192000" cy="6872872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9459C052-88BE-4695-894D-09BD7FD56A1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E966DA26-4B47-4ADE-872C-B08E4A0DAC0F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44D55C2E-E884-402A-8540-04CB55E41F03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D3E0B696-9D48-40A2-8D12-F2C11BB54145}"/>
                </a:ext>
              </a:extLst>
            </p:cNvPr>
            <p:cNvSpPr/>
            <p:nvPr userDrawn="1"/>
          </p:nvSpPr>
          <p:spPr>
            <a:xfrm>
              <a:off x="0" y="288820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0078956F-D37B-41D2-9359-8973112CCFCF}"/>
                </a:ext>
              </a:extLst>
            </p:cNvPr>
            <p:cNvSpPr/>
            <p:nvPr userDrawn="1"/>
          </p:nvSpPr>
          <p:spPr>
            <a:xfrm>
              <a:off x="0" y="6122089"/>
              <a:ext cx="12192000" cy="25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7B0BC9C-B64E-490F-AA86-DDF0910FAC15}"/>
                </a:ext>
              </a:extLst>
            </p:cNvPr>
            <p:cNvSpPr/>
            <p:nvPr userDrawn="1"/>
          </p:nvSpPr>
          <p:spPr>
            <a:xfrm>
              <a:off x="11507999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1516EDE4-0F81-4FA2-8CC6-7BA9E5949B0F}"/>
                </a:ext>
              </a:extLst>
            </p:cNvPr>
            <p:cNvSpPr/>
            <p:nvPr userDrawn="1"/>
          </p:nvSpPr>
          <p:spPr>
            <a:xfrm rot="5400000">
              <a:off x="4524393" y="3243734"/>
              <a:ext cx="6847468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82C5F96B-A5FD-479D-AE12-CE3350E24E38}"/>
                </a:ext>
              </a:extLst>
            </p:cNvPr>
            <p:cNvSpPr/>
            <p:nvPr userDrawn="1"/>
          </p:nvSpPr>
          <p:spPr>
            <a:xfrm rot="5400000">
              <a:off x="616647" y="3081733"/>
              <a:ext cx="6847468" cy="684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7CC333F-4A21-4ADB-9E4D-494E13C5729E}"/>
                </a:ext>
              </a:extLst>
            </p:cNvPr>
            <p:cNvSpPr/>
            <p:nvPr userDrawn="1"/>
          </p:nvSpPr>
          <p:spPr>
            <a:xfrm>
              <a:off x="3698379" y="640633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6FF892F2-E7EE-48A1-9CCC-0CE34D9D293B}"/>
                </a:ext>
              </a:extLst>
            </p:cNvPr>
            <p:cNvSpPr/>
            <p:nvPr userDrawn="1"/>
          </p:nvSpPr>
          <p:spPr>
            <a:xfrm>
              <a:off x="3698379" y="3232039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668C1502-A001-4282-8D6E-68352D56D103}"/>
                </a:ext>
              </a:extLst>
            </p:cNvPr>
            <p:cNvSpPr/>
            <p:nvPr userDrawn="1"/>
          </p:nvSpPr>
          <p:spPr>
            <a:xfrm>
              <a:off x="4382381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4BE03156-F9B8-4E98-8EB4-3DD5AB11A153}"/>
                </a:ext>
              </a:extLst>
            </p:cNvPr>
            <p:cNvSpPr/>
            <p:nvPr userDrawn="1"/>
          </p:nvSpPr>
          <p:spPr>
            <a:xfrm>
              <a:off x="8128127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E4D8F1D6-94D8-40D6-949A-F9A289507DBC}"/>
                </a:ext>
              </a:extLst>
            </p:cNvPr>
            <p:cNvSpPr/>
            <p:nvPr userDrawn="1"/>
          </p:nvSpPr>
          <p:spPr>
            <a:xfrm>
              <a:off x="7588705" y="-14872"/>
              <a:ext cx="180000" cy="6374089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91676A0E-0D94-402B-AB1B-AA16113C75D7}"/>
                </a:ext>
              </a:extLst>
            </p:cNvPr>
            <p:cNvSpPr/>
            <p:nvPr userDrawn="1"/>
          </p:nvSpPr>
          <p:spPr>
            <a:xfrm>
              <a:off x="11344397" y="-14767"/>
              <a:ext cx="180000" cy="6374089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84274044-C331-44DF-A822-31947EFFC634}"/>
                </a:ext>
              </a:extLst>
            </p:cNvPr>
            <p:cNvSpPr/>
            <p:nvPr userDrawn="1"/>
          </p:nvSpPr>
          <p:spPr>
            <a:xfrm>
              <a:off x="0" y="548841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F4FF1490-DE43-4E02-A9BB-630AB0ABF4BD}"/>
                </a:ext>
              </a:extLst>
            </p:cNvPr>
            <p:cNvSpPr/>
            <p:nvPr/>
          </p:nvSpPr>
          <p:spPr>
            <a:xfrm>
              <a:off x="3698379" y="1386880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429180F0-A548-4530-A2A9-B4FF6A740A1D}"/>
                </a:ext>
              </a:extLst>
            </p:cNvPr>
            <p:cNvSpPr/>
            <p:nvPr/>
          </p:nvSpPr>
          <p:spPr>
            <a:xfrm>
              <a:off x="3698379" y="3986960"/>
              <a:ext cx="8493620" cy="18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97F507-9AF1-483A-A603-5F0D86C3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C51CE-BE7C-41E6-90A7-2926350B2EB9}" type="datetime4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juni 2022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A444F630-6439-4D50-92FF-A00AAC0B136D}"/>
              </a:ext>
            </a:extLst>
          </p:cNvPr>
          <p:cNvSpPr/>
          <p:nvPr/>
        </p:nvSpPr>
        <p:spPr>
          <a:xfrm>
            <a:off x="6152173" y="2742994"/>
            <a:ext cx="1037695" cy="280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Terminal</a:t>
            </a:r>
            <a:endParaRPr kumimoji="0" lang="en-GB" sz="10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A444F630-6439-4D50-92FF-A00AAC0B136D}"/>
              </a:ext>
            </a:extLst>
          </p:cNvPr>
          <p:cNvSpPr/>
          <p:nvPr/>
        </p:nvSpPr>
        <p:spPr>
          <a:xfrm>
            <a:off x="1985122" y="2788007"/>
            <a:ext cx="1037695" cy="280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CBD</a:t>
            </a:r>
            <a:endParaRPr kumimoji="0" lang="en-GB" sz="10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A444F630-6439-4D50-92FF-A00AAC0B136D}"/>
              </a:ext>
            </a:extLst>
          </p:cNvPr>
          <p:cNvSpPr/>
          <p:nvPr/>
        </p:nvSpPr>
        <p:spPr>
          <a:xfrm>
            <a:off x="8723613" y="2424238"/>
            <a:ext cx="1037695" cy="280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East</a:t>
            </a:r>
            <a:endParaRPr kumimoji="0" lang="en-GB" sz="10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A444F630-6439-4D50-92FF-A00AAC0B136D}"/>
              </a:ext>
            </a:extLst>
          </p:cNvPr>
          <p:cNvSpPr/>
          <p:nvPr/>
        </p:nvSpPr>
        <p:spPr>
          <a:xfrm>
            <a:off x="6138546" y="419248"/>
            <a:ext cx="1489149" cy="280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North/Northwest</a:t>
            </a:r>
            <a:endParaRPr kumimoji="0" lang="en-GB" sz="10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A444F630-6439-4D50-92FF-A00AAC0B136D}"/>
              </a:ext>
            </a:extLst>
          </p:cNvPr>
          <p:cNvSpPr/>
          <p:nvPr/>
        </p:nvSpPr>
        <p:spPr>
          <a:xfrm>
            <a:off x="2728350" y="4601782"/>
            <a:ext cx="1403442" cy="280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South/Southwest</a:t>
            </a:r>
            <a:endParaRPr kumimoji="0" lang="en-GB" sz="10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cxnSp>
        <p:nvCxnSpPr>
          <p:cNvPr id="4" name="Gebogen verbindingslijn 3"/>
          <p:cNvCxnSpPr>
            <a:stCxn id="28" idx="3"/>
          </p:cNvCxnSpPr>
          <p:nvPr/>
        </p:nvCxnSpPr>
        <p:spPr>
          <a:xfrm>
            <a:off x="3022817" y="2928106"/>
            <a:ext cx="497935" cy="500893"/>
          </a:xfrm>
          <a:prstGeom prst="bentConnector2">
            <a:avLst/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Gebogen verbindingslijn 34"/>
          <p:cNvCxnSpPr>
            <a:stCxn id="26" idx="1"/>
          </p:cNvCxnSpPr>
          <p:nvPr/>
        </p:nvCxnSpPr>
        <p:spPr>
          <a:xfrm rot="10800000" flipV="1">
            <a:off x="4639699" y="2883093"/>
            <a:ext cx="1512474" cy="398430"/>
          </a:xfrm>
          <a:prstGeom prst="bentConnector3">
            <a:avLst>
              <a:gd name="adj1" fmla="val 100167"/>
            </a:avLst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Gebogen verbindingslijn 37"/>
          <p:cNvCxnSpPr>
            <a:stCxn id="30" idx="3"/>
          </p:cNvCxnSpPr>
          <p:nvPr/>
        </p:nvCxnSpPr>
        <p:spPr>
          <a:xfrm>
            <a:off x="7627695" y="559347"/>
            <a:ext cx="781570" cy="1007533"/>
          </a:xfrm>
          <a:prstGeom prst="bentConnector2">
            <a:avLst/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Gebogen verbindingslijn 45"/>
          <p:cNvCxnSpPr>
            <a:endCxn id="29" idx="2"/>
          </p:cNvCxnSpPr>
          <p:nvPr/>
        </p:nvCxnSpPr>
        <p:spPr>
          <a:xfrm rot="10800000">
            <a:off x="9242462" y="2704437"/>
            <a:ext cx="1199751" cy="327291"/>
          </a:xfrm>
          <a:prstGeom prst="bentConnector2">
            <a:avLst/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Vrije vorm 32"/>
          <p:cNvSpPr/>
          <p:nvPr/>
        </p:nvSpPr>
        <p:spPr>
          <a:xfrm>
            <a:off x="2083836" y="3191069"/>
            <a:ext cx="2301551" cy="1231641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891004 w 2363871"/>
              <a:gd name="connsiteY4" fmla="*/ 671804 h 1231641"/>
              <a:gd name="connsiteX5" fmla="*/ 317241 w 2363871"/>
              <a:gd name="connsiteY5" fmla="*/ 1231641 h 1231641"/>
              <a:gd name="connsiteX6" fmla="*/ 0 w 2363871"/>
              <a:gd name="connsiteY6" fmla="*/ 895739 h 1231641"/>
              <a:gd name="connsiteX7" fmla="*/ 279918 w 2363871"/>
              <a:gd name="connsiteY7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91004 w 2363871"/>
              <a:gd name="connsiteY5" fmla="*/ 671804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01706"/>
              <a:gd name="connsiteY0" fmla="*/ 553617 h 1231641"/>
              <a:gd name="connsiteX1" fmla="*/ 1978089 w 2301706"/>
              <a:gd name="connsiteY1" fmla="*/ 0 h 1231641"/>
              <a:gd name="connsiteX2" fmla="*/ 2301551 w 2301706"/>
              <a:gd name="connsiteY2" fmla="*/ 422988 h 1231641"/>
              <a:gd name="connsiteX3" fmla="*/ 2046514 w 2301706"/>
              <a:gd name="connsiteY3" fmla="*/ 516294 h 1231641"/>
              <a:gd name="connsiteX4" fmla="*/ 1791477 w 2301706"/>
              <a:gd name="connsiteY4" fmla="*/ 597160 h 1231641"/>
              <a:gd name="connsiteX5" fmla="*/ 1866123 w 2301706"/>
              <a:gd name="connsiteY5" fmla="*/ 684245 h 1231641"/>
              <a:gd name="connsiteX6" fmla="*/ 317241 w 2301706"/>
              <a:gd name="connsiteY6" fmla="*/ 1231641 h 1231641"/>
              <a:gd name="connsiteX7" fmla="*/ 0 w 2301706"/>
              <a:gd name="connsiteY7" fmla="*/ 895739 h 1231641"/>
              <a:gd name="connsiteX8" fmla="*/ 279918 w 2301706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1551" h="1231641">
                <a:moveTo>
                  <a:pt x="279918" y="553617"/>
                </a:moveTo>
                <a:lnTo>
                  <a:pt x="1978089" y="0"/>
                </a:lnTo>
                <a:lnTo>
                  <a:pt x="2301551" y="422988"/>
                </a:lnTo>
                <a:cubicBezTo>
                  <a:pt x="2177143" y="469641"/>
                  <a:pt x="2131527" y="477935"/>
                  <a:pt x="2046514" y="516294"/>
                </a:cubicBezTo>
                <a:cubicBezTo>
                  <a:pt x="1978090" y="537029"/>
                  <a:pt x="1817395" y="571242"/>
                  <a:pt x="1791477" y="597160"/>
                </a:cubicBezTo>
                <a:cubicBezTo>
                  <a:pt x="1765559" y="623078"/>
                  <a:pt x="1790441" y="610636"/>
                  <a:pt x="1866123" y="684245"/>
                </a:cubicBezTo>
                <a:lnTo>
                  <a:pt x="317241" y="1231641"/>
                </a:lnTo>
                <a:lnTo>
                  <a:pt x="0" y="895739"/>
                </a:lnTo>
                <a:lnTo>
                  <a:pt x="279918" y="553617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Vrije vorm 73"/>
          <p:cNvSpPr/>
          <p:nvPr/>
        </p:nvSpPr>
        <p:spPr>
          <a:xfrm>
            <a:off x="614873" y="4741391"/>
            <a:ext cx="4839478" cy="1996751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1623526 w 3707363"/>
              <a:gd name="connsiteY0" fmla="*/ 553617 h 1393371"/>
              <a:gd name="connsiteX1" fmla="*/ 3321697 w 3707363"/>
              <a:gd name="connsiteY1" fmla="*/ 0 h 1393371"/>
              <a:gd name="connsiteX2" fmla="*/ 3707363 w 3707363"/>
              <a:gd name="connsiteY2" fmla="*/ 516294 h 1393371"/>
              <a:gd name="connsiteX3" fmla="*/ 1660849 w 3707363"/>
              <a:gd name="connsiteY3" fmla="*/ 1231641 h 1393371"/>
              <a:gd name="connsiteX4" fmla="*/ 0 w 3707363"/>
              <a:gd name="connsiteY4" fmla="*/ 1393371 h 1393371"/>
              <a:gd name="connsiteX5" fmla="*/ 1623526 w 3707363"/>
              <a:gd name="connsiteY5" fmla="*/ 553617 h 1393371"/>
              <a:gd name="connsiteX0" fmla="*/ 2755641 w 4839478"/>
              <a:gd name="connsiteY0" fmla="*/ 553617 h 1573763"/>
              <a:gd name="connsiteX1" fmla="*/ 4453812 w 4839478"/>
              <a:gd name="connsiteY1" fmla="*/ 0 h 1573763"/>
              <a:gd name="connsiteX2" fmla="*/ 4839478 w 4839478"/>
              <a:gd name="connsiteY2" fmla="*/ 516294 h 1573763"/>
              <a:gd name="connsiteX3" fmla="*/ 2792964 w 4839478"/>
              <a:gd name="connsiteY3" fmla="*/ 1231641 h 1573763"/>
              <a:gd name="connsiteX4" fmla="*/ 0 w 4839478"/>
              <a:gd name="connsiteY4" fmla="*/ 1573763 h 1573763"/>
              <a:gd name="connsiteX5" fmla="*/ 2755641 w 4839478"/>
              <a:gd name="connsiteY5" fmla="*/ 553617 h 1573763"/>
              <a:gd name="connsiteX0" fmla="*/ 2755641 w 4839478"/>
              <a:gd name="connsiteY0" fmla="*/ 553617 h 1996751"/>
              <a:gd name="connsiteX1" fmla="*/ 4453812 w 4839478"/>
              <a:gd name="connsiteY1" fmla="*/ 0 h 1996751"/>
              <a:gd name="connsiteX2" fmla="*/ 4839478 w 4839478"/>
              <a:gd name="connsiteY2" fmla="*/ 516294 h 1996751"/>
              <a:gd name="connsiteX3" fmla="*/ 503853 w 4839478"/>
              <a:gd name="connsiteY3" fmla="*/ 1996751 h 1996751"/>
              <a:gd name="connsiteX4" fmla="*/ 0 w 4839478"/>
              <a:gd name="connsiteY4" fmla="*/ 1573763 h 1996751"/>
              <a:gd name="connsiteX5" fmla="*/ 2755641 w 4839478"/>
              <a:gd name="connsiteY5" fmla="*/ 553617 h 1996751"/>
              <a:gd name="connsiteX0" fmla="*/ 2755641 w 4839478"/>
              <a:gd name="connsiteY0" fmla="*/ 553617 h 1996751"/>
              <a:gd name="connsiteX1" fmla="*/ 4453812 w 4839478"/>
              <a:gd name="connsiteY1" fmla="*/ 0 h 1996751"/>
              <a:gd name="connsiteX2" fmla="*/ 4839478 w 4839478"/>
              <a:gd name="connsiteY2" fmla="*/ 516294 h 1996751"/>
              <a:gd name="connsiteX3" fmla="*/ 3335086 w 4839478"/>
              <a:gd name="connsiteY3" fmla="*/ 1205319 h 1996751"/>
              <a:gd name="connsiteX4" fmla="*/ 503853 w 4839478"/>
              <a:gd name="connsiteY4" fmla="*/ 1996751 h 1996751"/>
              <a:gd name="connsiteX5" fmla="*/ 0 w 4839478"/>
              <a:gd name="connsiteY5" fmla="*/ 1573763 h 1996751"/>
              <a:gd name="connsiteX6" fmla="*/ 2755641 w 4839478"/>
              <a:gd name="connsiteY6" fmla="*/ 553617 h 1996751"/>
              <a:gd name="connsiteX0" fmla="*/ 2755641 w 4839478"/>
              <a:gd name="connsiteY0" fmla="*/ 553617 h 1996751"/>
              <a:gd name="connsiteX1" fmla="*/ 4453812 w 4839478"/>
              <a:gd name="connsiteY1" fmla="*/ 0 h 1996751"/>
              <a:gd name="connsiteX2" fmla="*/ 4839478 w 4839478"/>
              <a:gd name="connsiteY2" fmla="*/ 516294 h 1996751"/>
              <a:gd name="connsiteX3" fmla="*/ 3335086 w 4839478"/>
              <a:gd name="connsiteY3" fmla="*/ 1205319 h 1996751"/>
              <a:gd name="connsiteX4" fmla="*/ 503853 w 4839478"/>
              <a:gd name="connsiteY4" fmla="*/ 1996751 h 1996751"/>
              <a:gd name="connsiteX5" fmla="*/ 0 w 4839478"/>
              <a:gd name="connsiteY5" fmla="*/ 1573763 h 1996751"/>
              <a:gd name="connsiteX6" fmla="*/ 2755641 w 4839478"/>
              <a:gd name="connsiteY6" fmla="*/ 553617 h 1996751"/>
              <a:gd name="connsiteX0" fmla="*/ 2755641 w 4839478"/>
              <a:gd name="connsiteY0" fmla="*/ 553617 h 1996751"/>
              <a:gd name="connsiteX1" fmla="*/ 4453812 w 4839478"/>
              <a:gd name="connsiteY1" fmla="*/ 0 h 1996751"/>
              <a:gd name="connsiteX2" fmla="*/ 4839478 w 4839478"/>
              <a:gd name="connsiteY2" fmla="*/ 516294 h 1996751"/>
              <a:gd name="connsiteX3" fmla="*/ 3335086 w 4839478"/>
              <a:gd name="connsiteY3" fmla="*/ 1205319 h 1996751"/>
              <a:gd name="connsiteX4" fmla="*/ 503853 w 4839478"/>
              <a:gd name="connsiteY4" fmla="*/ 1996751 h 1996751"/>
              <a:gd name="connsiteX5" fmla="*/ 0 w 4839478"/>
              <a:gd name="connsiteY5" fmla="*/ 1573763 h 1996751"/>
              <a:gd name="connsiteX6" fmla="*/ 2755641 w 4839478"/>
              <a:gd name="connsiteY6" fmla="*/ 553617 h 1996751"/>
              <a:gd name="connsiteX0" fmla="*/ 2755641 w 4839478"/>
              <a:gd name="connsiteY0" fmla="*/ 553617 h 1996751"/>
              <a:gd name="connsiteX1" fmla="*/ 4453812 w 4839478"/>
              <a:gd name="connsiteY1" fmla="*/ 0 h 1996751"/>
              <a:gd name="connsiteX2" fmla="*/ 4839478 w 4839478"/>
              <a:gd name="connsiteY2" fmla="*/ 516294 h 1996751"/>
              <a:gd name="connsiteX3" fmla="*/ 3335086 w 4839478"/>
              <a:gd name="connsiteY3" fmla="*/ 1205319 h 1996751"/>
              <a:gd name="connsiteX4" fmla="*/ 503853 w 4839478"/>
              <a:gd name="connsiteY4" fmla="*/ 1996751 h 1996751"/>
              <a:gd name="connsiteX5" fmla="*/ 0 w 4839478"/>
              <a:gd name="connsiteY5" fmla="*/ 1573763 h 1996751"/>
              <a:gd name="connsiteX6" fmla="*/ 2755641 w 4839478"/>
              <a:gd name="connsiteY6" fmla="*/ 553617 h 199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9478" h="1996751">
                <a:moveTo>
                  <a:pt x="2755641" y="553617"/>
                </a:moveTo>
                <a:lnTo>
                  <a:pt x="4453812" y="0"/>
                </a:lnTo>
                <a:lnTo>
                  <a:pt x="4839478" y="516294"/>
                </a:lnTo>
                <a:cubicBezTo>
                  <a:pt x="4400218" y="791585"/>
                  <a:pt x="4371506" y="855383"/>
                  <a:pt x="3335086" y="1205319"/>
                </a:cubicBezTo>
                <a:lnTo>
                  <a:pt x="503853" y="1996751"/>
                </a:lnTo>
                <a:lnTo>
                  <a:pt x="0" y="1573763"/>
                </a:lnTo>
                <a:lnTo>
                  <a:pt x="2755641" y="553617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Vrije vorm 74"/>
          <p:cNvSpPr/>
          <p:nvPr/>
        </p:nvSpPr>
        <p:spPr>
          <a:xfrm>
            <a:off x="350225" y="4198443"/>
            <a:ext cx="2202024" cy="1343608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143069 w 2226906"/>
              <a:gd name="connsiteY0" fmla="*/ 553617 h 1231641"/>
              <a:gd name="connsiteX1" fmla="*/ 1841240 w 2226906"/>
              <a:gd name="connsiteY1" fmla="*/ 0 h 1231641"/>
              <a:gd name="connsiteX2" fmla="*/ 2226906 w 2226906"/>
              <a:gd name="connsiteY2" fmla="*/ 516294 h 1231641"/>
              <a:gd name="connsiteX3" fmla="*/ 180392 w 2226906"/>
              <a:gd name="connsiteY3" fmla="*/ 1231641 h 1231641"/>
              <a:gd name="connsiteX4" fmla="*/ 0 w 2226906"/>
              <a:gd name="connsiteY4" fmla="*/ 1020147 h 1231641"/>
              <a:gd name="connsiteX5" fmla="*/ 143069 w 2226906"/>
              <a:gd name="connsiteY5" fmla="*/ 553617 h 1231641"/>
              <a:gd name="connsiteX0" fmla="*/ 796212 w 2226906"/>
              <a:gd name="connsiteY0" fmla="*/ 640702 h 1231641"/>
              <a:gd name="connsiteX1" fmla="*/ 1841240 w 2226906"/>
              <a:gd name="connsiteY1" fmla="*/ 0 h 1231641"/>
              <a:gd name="connsiteX2" fmla="*/ 2226906 w 2226906"/>
              <a:gd name="connsiteY2" fmla="*/ 516294 h 1231641"/>
              <a:gd name="connsiteX3" fmla="*/ 180392 w 2226906"/>
              <a:gd name="connsiteY3" fmla="*/ 1231641 h 1231641"/>
              <a:gd name="connsiteX4" fmla="*/ 0 w 2226906"/>
              <a:gd name="connsiteY4" fmla="*/ 1020147 h 1231641"/>
              <a:gd name="connsiteX5" fmla="*/ 796212 w 2226906"/>
              <a:gd name="connsiteY5" fmla="*/ 640702 h 1231641"/>
              <a:gd name="connsiteX0" fmla="*/ 746449 w 2177143"/>
              <a:gd name="connsiteY0" fmla="*/ 640702 h 1231641"/>
              <a:gd name="connsiteX1" fmla="*/ 1791477 w 2177143"/>
              <a:gd name="connsiteY1" fmla="*/ 0 h 1231641"/>
              <a:gd name="connsiteX2" fmla="*/ 2177143 w 2177143"/>
              <a:gd name="connsiteY2" fmla="*/ 516294 h 1231641"/>
              <a:gd name="connsiteX3" fmla="*/ 130629 w 2177143"/>
              <a:gd name="connsiteY3" fmla="*/ 1231641 h 1231641"/>
              <a:gd name="connsiteX4" fmla="*/ 0 w 2177143"/>
              <a:gd name="connsiteY4" fmla="*/ 1057469 h 1231641"/>
              <a:gd name="connsiteX5" fmla="*/ 746449 w 2177143"/>
              <a:gd name="connsiteY5" fmla="*/ 640702 h 1231641"/>
              <a:gd name="connsiteX0" fmla="*/ 982824 w 2177143"/>
              <a:gd name="connsiteY0" fmla="*/ 472751 h 1231641"/>
              <a:gd name="connsiteX1" fmla="*/ 1791477 w 2177143"/>
              <a:gd name="connsiteY1" fmla="*/ 0 h 1231641"/>
              <a:gd name="connsiteX2" fmla="*/ 2177143 w 2177143"/>
              <a:gd name="connsiteY2" fmla="*/ 516294 h 1231641"/>
              <a:gd name="connsiteX3" fmla="*/ 130629 w 2177143"/>
              <a:gd name="connsiteY3" fmla="*/ 1231641 h 1231641"/>
              <a:gd name="connsiteX4" fmla="*/ 0 w 2177143"/>
              <a:gd name="connsiteY4" fmla="*/ 1057469 h 1231641"/>
              <a:gd name="connsiteX5" fmla="*/ 982824 w 2177143"/>
              <a:gd name="connsiteY5" fmla="*/ 472751 h 1231641"/>
              <a:gd name="connsiteX0" fmla="*/ 982824 w 2177143"/>
              <a:gd name="connsiteY0" fmla="*/ 590939 h 1349829"/>
              <a:gd name="connsiteX1" fmla="*/ 1710612 w 2177143"/>
              <a:gd name="connsiteY1" fmla="*/ 0 h 1349829"/>
              <a:gd name="connsiteX2" fmla="*/ 2177143 w 2177143"/>
              <a:gd name="connsiteY2" fmla="*/ 634482 h 1349829"/>
              <a:gd name="connsiteX3" fmla="*/ 130629 w 2177143"/>
              <a:gd name="connsiteY3" fmla="*/ 1349829 h 1349829"/>
              <a:gd name="connsiteX4" fmla="*/ 0 w 2177143"/>
              <a:gd name="connsiteY4" fmla="*/ 1175657 h 1349829"/>
              <a:gd name="connsiteX5" fmla="*/ 982824 w 2177143"/>
              <a:gd name="connsiteY5" fmla="*/ 590939 h 1349829"/>
              <a:gd name="connsiteX0" fmla="*/ 982824 w 2202024"/>
              <a:gd name="connsiteY0" fmla="*/ 590939 h 1349829"/>
              <a:gd name="connsiteX1" fmla="*/ 1710612 w 2202024"/>
              <a:gd name="connsiteY1" fmla="*/ 0 h 1349829"/>
              <a:gd name="connsiteX2" fmla="*/ 2202024 w 2202024"/>
              <a:gd name="connsiteY2" fmla="*/ 609600 h 1349829"/>
              <a:gd name="connsiteX3" fmla="*/ 130629 w 2202024"/>
              <a:gd name="connsiteY3" fmla="*/ 1349829 h 1349829"/>
              <a:gd name="connsiteX4" fmla="*/ 0 w 2202024"/>
              <a:gd name="connsiteY4" fmla="*/ 1175657 h 1349829"/>
              <a:gd name="connsiteX5" fmla="*/ 982824 w 2202024"/>
              <a:gd name="connsiteY5" fmla="*/ 590939 h 1349829"/>
              <a:gd name="connsiteX0" fmla="*/ 982824 w 2202024"/>
              <a:gd name="connsiteY0" fmla="*/ 584718 h 1343608"/>
              <a:gd name="connsiteX1" fmla="*/ 1698171 w 2202024"/>
              <a:gd name="connsiteY1" fmla="*/ 0 h 1343608"/>
              <a:gd name="connsiteX2" fmla="*/ 2202024 w 2202024"/>
              <a:gd name="connsiteY2" fmla="*/ 603379 h 1343608"/>
              <a:gd name="connsiteX3" fmla="*/ 130629 w 2202024"/>
              <a:gd name="connsiteY3" fmla="*/ 1343608 h 1343608"/>
              <a:gd name="connsiteX4" fmla="*/ 0 w 2202024"/>
              <a:gd name="connsiteY4" fmla="*/ 1169436 h 1343608"/>
              <a:gd name="connsiteX5" fmla="*/ 982824 w 2202024"/>
              <a:gd name="connsiteY5" fmla="*/ 584718 h 13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024" h="1343608">
                <a:moveTo>
                  <a:pt x="982824" y="584718"/>
                </a:moveTo>
                <a:lnTo>
                  <a:pt x="1698171" y="0"/>
                </a:lnTo>
                <a:lnTo>
                  <a:pt x="2202024" y="603379"/>
                </a:lnTo>
                <a:lnTo>
                  <a:pt x="130629" y="1343608"/>
                </a:lnTo>
                <a:lnTo>
                  <a:pt x="0" y="1169436"/>
                </a:lnTo>
                <a:lnTo>
                  <a:pt x="982824" y="584718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Vrije vorm 76"/>
          <p:cNvSpPr/>
          <p:nvPr/>
        </p:nvSpPr>
        <p:spPr>
          <a:xfrm>
            <a:off x="9214945" y="2482374"/>
            <a:ext cx="1604866" cy="1356049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279918 w 2649894"/>
              <a:gd name="connsiteY0" fmla="*/ 553617 h 1231641"/>
              <a:gd name="connsiteX1" fmla="*/ 1978089 w 2649894"/>
              <a:gd name="connsiteY1" fmla="*/ 0 h 1231641"/>
              <a:gd name="connsiteX2" fmla="*/ 2649894 w 2649894"/>
              <a:gd name="connsiteY2" fmla="*/ 435429 h 1231641"/>
              <a:gd name="connsiteX3" fmla="*/ 317241 w 2649894"/>
              <a:gd name="connsiteY3" fmla="*/ 1231641 h 1231641"/>
              <a:gd name="connsiteX4" fmla="*/ 0 w 2649894"/>
              <a:gd name="connsiteY4" fmla="*/ 895739 h 1231641"/>
              <a:gd name="connsiteX5" fmla="*/ 279918 w 2649894"/>
              <a:gd name="connsiteY5" fmla="*/ 553617 h 1231641"/>
              <a:gd name="connsiteX0" fmla="*/ 279918 w 2649894"/>
              <a:gd name="connsiteY0" fmla="*/ 553617 h 1063690"/>
              <a:gd name="connsiteX1" fmla="*/ 1978089 w 2649894"/>
              <a:gd name="connsiteY1" fmla="*/ 0 h 1063690"/>
              <a:gd name="connsiteX2" fmla="*/ 2649894 w 2649894"/>
              <a:gd name="connsiteY2" fmla="*/ 435429 h 1063690"/>
              <a:gd name="connsiteX3" fmla="*/ 2226906 w 2649894"/>
              <a:gd name="connsiteY3" fmla="*/ 1063690 h 1063690"/>
              <a:gd name="connsiteX4" fmla="*/ 0 w 2649894"/>
              <a:gd name="connsiteY4" fmla="*/ 895739 h 1063690"/>
              <a:gd name="connsiteX5" fmla="*/ 279918 w 2649894"/>
              <a:gd name="connsiteY5" fmla="*/ 553617 h 1063690"/>
              <a:gd name="connsiteX0" fmla="*/ 0 w 2369976"/>
              <a:gd name="connsiteY0" fmla="*/ 553617 h 1374710"/>
              <a:gd name="connsiteX1" fmla="*/ 1698171 w 2369976"/>
              <a:gd name="connsiteY1" fmla="*/ 0 h 1374710"/>
              <a:gd name="connsiteX2" fmla="*/ 2369976 w 2369976"/>
              <a:gd name="connsiteY2" fmla="*/ 435429 h 1374710"/>
              <a:gd name="connsiteX3" fmla="*/ 1946988 w 2369976"/>
              <a:gd name="connsiteY3" fmla="*/ 1063690 h 1374710"/>
              <a:gd name="connsiteX4" fmla="*/ 1113453 w 2369976"/>
              <a:gd name="connsiteY4" fmla="*/ 1374710 h 1374710"/>
              <a:gd name="connsiteX5" fmla="*/ 0 w 2369976"/>
              <a:gd name="connsiteY5" fmla="*/ 553617 h 1374710"/>
              <a:gd name="connsiteX0" fmla="*/ 0 w 1604866"/>
              <a:gd name="connsiteY0" fmla="*/ 1082351 h 1374710"/>
              <a:gd name="connsiteX1" fmla="*/ 933061 w 1604866"/>
              <a:gd name="connsiteY1" fmla="*/ 0 h 1374710"/>
              <a:gd name="connsiteX2" fmla="*/ 1604866 w 1604866"/>
              <a:gd name="connsiteY2" fmla="*/ 435429 h 1374710"/>
              <a:gd name="connsiteX3" fmla="*/ 1181878 w 1604866"/>
              <a:gd name="connsiteY3" fmla="*/ 1063690 h 1374710"/>
              <a:gd name="connsiteX4" fmla="*/ 348343 w 1604866"/>
              <a:gd name="connsiteY4" fmla="*/ 1374710 h 1374710"/>
              <a:gd name="connsiteX5" fmla="*/ 0 w 1604866"/>
              <a:gd name="connsiteY5" fmla="*/ 1082351 h 1374710"/>
              <a:gd name="connsiteX0" fmla="*/ 0 w 1604866"/>
              <a:gd name="connsiteY0" fmla="*/ 1082351 h 1374710"/>
              <a:gd name="connsiteX1" fmla="*/ 588418 w 1604866"/>
              <a:gd name="connsiteY1" fmla="*/ 609168 h 1374710"/>
              <a:gd name="connsiteX2" fmla="*/ 933061 w 1604866"/>
              <a:gd name="connsiteY2" fmla="*/ 0 h 1374710"/>
              <a:gd name="connsiteX3" fmla="*/ 1604866 w 1604866"/>
              <a:gd name="connsiteY3" fmla="*/ 435429 h 1374710"/>
              <a:gd name="connsiteX4" fmla="*/ 1181878 w 1604866"/>
              <a:gd name="connsiteY4" fmla="*/ 1063690 h 1374710"/>
              <a:gd name="connsiteX5" fmla="*/ 348343 w 1604866"/>
              <a:gd name="connsiteY5" fmla="*/ 1374710 h 1374710"/>
              <a:gd name="connsiteX6" fmla="*/ 0 w 1604866"/>
              <a:gd name="connsiteY6" fmla="*/ 1082351 h 1374710"/>
              <a:gd name="connsiteX0" fmla="*/ 0 w 1604866"/>
              <a:gd name="connsiteY0" fmla="*/ 1082351 h 1374710"/>
              <a:gd name="connsiteX1" fmla="*/ 588418 w 1604866"/>
              <a:gd name="connsiteY1" fmla="*/ 609168 h 1374710"/>
              <a:gd name="connsiteX2" fmla="*/ 799912 w 1604866"/>
              <a:gd name="connsiteY2" fmla="*/ 814441 h 1374710"/>
              <a:gd name="connsiteX3" fmla="*/ 933061 w 1604866"/>
              <a:gd name="connsiteY3" fmla="*/ 0 h 1374710"/>
              <a:gd name="connsiteX4" fmla="*/ 1604866 w 1604866"/>
              <a:gd name="connsiteY4" fmla="*/ 435429 h 1374710"/>
              <a:gd name="connsiteX5" fmla="*/ 1181878 w 1604866"/>
              <a:gd name="connsiteY5" fmla="*/ 1063690 h 1374710"/>
              <a:gd name="connsiteX6" fmla="*/ 348343 w 1604866"/>
              <a:gd name="connsiteY6" fmla="*/ 1374710 h 1374710"/>
              <a:gd name="connsiteX7" fmla="*/ 0 w 1604866"/>
              <a:gd name="connsiteY7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9912 w 1604866"/>
              <a:gd name="connsiteY2" fmla="*/ 814441 h 1374710"/>
              <a:gd name="connsiteX3" fmla="*/ 933061 w 1604866"/>
              <a:gd name="connsiteY3" fmla="*/ 0 h 1374710"/>
              <a:gd name="connsiteX4" fmla="*/ 1604866 w 1604866"/>
              <a:gd name="connsiteY4" fmla="*/ 435429 h 1374710"/>
              <a:gd name="connsiteX5" fmla="*/ 1181878 w 1604866"/>
              <a:gd name="connsiteY5" fmla="*/ 1063690 h 1374710"/>
              <a:gd name="connsiteX6" fmla="*/ 348343 w 1604866"/>
              <a:gd name="connsiteY6" fmla="*/ 1374710 h 1374710"/>
              <a:gd name="connsiteX7" fmla="*/ 0 w 1604866"/>
              <a:gd name="connsiteY7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9912 w 1604866"/>
              <a:gd name="connsiteY2" fmla="*/ 814441 h 1374710"/>
              <a:gd name="connsiteX3" fmla="*/ 933061 w 1604866"/>
              <a:gd name="connsiteY3" fmla="*/ 0 h 1374710"/>
              <a:gd name="connsiteX4" fmla="*/ 1604866 w 1604866"/>
              <a:gd name="connsiteY4" fmla="*/ 435429 h 1374710"/>
              <a:gd name="connsiteX5" fmla="*/ 1181878 w 1604866"/>
              <a:gd name="connsiteY5" fmla="*/ 1063690 h 1374710"/>
              <a:gd name="connsiteX6" fmla="*/ 348343 w 1604866"/>
              <a:gd name="connsiteY6" fmla="*/ 1374710 h 1374710"/>
              <a:gd name="connsiteX7" fmla="*/ 0 w 1604866"/>
              <a:gd name="connsiteY7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9912 w 1604866"/>
              <a:gd name="connsiteY2" fmla="*/ 814441 h 1374710"/>
              <a:gd name="connsiteX3" fmla="*/ 933061 w 1604866"/>
              <a:gd name="connsiteY3" fmla="*/ 0 h 1374710"/>
              <a:gd name="connsiteX4" fmla="*/ 1604866 w 1604866"/>
              <a:gd name="connsiteY4" fmla="*/ 435429 h 1374710"/>
              <a:gd name="connsiteX5" fmla="*/ 1181878 w 1604866"/>
              <a:gd name="connsiteY5" fmla="*/ 1063690 h 1374710"/>
              <a:gd name="connsiteX6" fmla="*/ 348343 w 1604866"/>
              <a:gd name="connsiteY6" fmla="*/ 1374710 h 1374710"/>
              <a:gd name="connsiteX7" fmla="*/ 0 w 1604866"/>
              <a:gd name="connsiteY7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933061 w 1604866"/>
              <a:gd name="connsiteY3" fmla="*/ 0 h 1374710"/>
              <a:gd name="connsiteX4" fmla="*/ 1604866 w 1604866"/>
              <a:gd name="connsiteY4" fmla="*/ 435429 h 1374710"/>
              <a:gd name="connsiteX5" fmla="*/ 1181878 w 1604866"/>
              <a:gd name="connsiteY5" fmla="*/ 1063690 h 1374710"/>
              <a:gd name="connsiteX6" fmla="*/ 348343 w 1604866"/>
              <a:gd name="connsiteY6" fmla="*/ 1374710 h 1374710"/>
              <a:gd name="connsiteX7" fmla="*/ 0 w 1604866"/>
              <a:gd name="connsiteY7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933061 w 1604866"/>
              <a:gd name="connsiteY3" fmla="*/ 0 h 1374710"/>
              <a:gd name="connsiteX4" fmla="*/ 1604866 w 1604866"/>
              <a:gd name="connsiteY4" fmla="*/ 435429 h 1374710"/>
              <a:gd name="connsiteX5" fmla="*/ 1181878 w 1604866"/>
              <a:gd name="connsiteY5" fmla="*/ 1063690 h 1374710"/>
              <a:gd name="connsiteX6" fmla="*/ 348343 w 1604866"/>
              <a:gd name="connsiteY6" fmla="*/ 1374710 h 1374710"/>
              <a:gd name="connsiteX7" fmla="*/ 0 w 1604866"/>
              <a:gd name="connsiteY7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54949 w 1604866"/>
              <a:gd name="connsiteY3" fmla="*/ 578066 h 1374710"/>
              <a:gd name="connsiteX4" fmla="*/ 933061 w 1604866"/>
              <a:gd name="connsiteY4" fmla="*/ 0 h 1374710"/>
              <a:gd name="connsiteX5" fmla="*/ 1604866 w 1604866"/>
              <a:gd name="connsiteY5" fmla="*/ 435429 h 1374710"/>
              <a:gd name="connsiteX6" fmla="*/ 1181878 w 1604866"/>
              <a:gd name="connsiteY6" fmla="*/ 1063690 h 1374710"/>
              <a:gd name="connsiteX7" fmla="*/ 348343 w 1604866"/>
              <a:gd name="connsiteY7" fmla="*/ 1374710 h 1374710"/>
              <a:gd name="connsiteX8" fmla="*/ 0 w 1604866"/>
              <a:gd name="connsiteY8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54949 w 1604866"/>
              <a:gd name="connsiteY3" fmla="*/ 578066 h 1374710"/>
              <a:gd name="connsiteX4" fmla="*/ 933061 w 1604866"/>
              <a:gd name="connsiteY4" fmla="*/ 0 h 1374710"/>
              <a:gd name="connsiteX5" fmla="*/ 1604866 w 1604866"/>
              <a:gd name="connsiteY5" fmla="*/ 435429 h 1374710"/>
              <a:gd name="connsiteX6" fmla="*/ 1181878 w 1604866"/>
              <a:gd name="connsiteY6" fmla="*/ 1063690 h 1374710"/>
              <a:gd name="connsiteX7" fmla="*/ 348343 w 1604866"/>
              <a:gd name="connsiteY7" fmla="*/ 1374710 h 1374710"/>
              <a:gd name="connsiteX8" fmla="*/ 0 w 1604866"/>
              <a:gd name="connsiteY8" fmla="*/ 1082351 h 1374710"/>
              <a:gd name="connsiteX0" fmla="*/ 0 w 1604866"/>
              <a:gd name="connsiteY0" fmla="*/ 1084468 h 1376827"/>
              <a:gd name="connsiteX1" fmla="*/ 526214 w 1604866"/>
              <a:gd name="connsiteY1" fmla="*/ 661048 h 1376827"/>
              <a:gd name="connsiteX2" fmla="*/ 793691 w 1604866"/>
              <a:gd name="connsiteY2" fmla="*/ 822779 h 1376827"/>
              <a:gd name="connsiteX3" fmla="*/ 1054949 w 1604866"/>
              <a:gd name="connsiteY3" fmla="*/ 580183 h 1376827"/>
              <a:gd name="connsiteX4" fmla="*/ 532435 w 1604866"/>
              <a:gd name="connsiteY4" fmla="*/ 275383 h 1376827"/>
              <a:gd name="connsiteX5" fmla="*/ 933061 w 1604866"/>
              <a:gd name="connsiteY5" fmla="*/ 2117 h 1376827"/>
              <a:gd name="connsiteX6" fmla="*/ 1604866 w 1604866"/>
              <a:gd name="connsiteY6" fmla="*/ 437546 h 1376827"/>
              <a:gd name="connsiteX7" fmla="*/ 1181878 w 1604866"/>
              <a:gd name="connsiteY7" fmla="*/ 1065807 h 1376827"/>
              <a:gd name="connsiteX8" fmla="*/ 348343 w 1604866"/>
              <a:gd name="connsiteY8" fmla="*/ 1376827 h 1376827"/>
              <a:gd name="connsiteX9" fmla="*/ 0 w 1604866"/>
              <a:gd name="connsiteY9" fmla="*/ 1084468 h 1376827"/>
              <a:gd name="connsiteX0" fmla="*/ 0 w 1604866"/>
              <a:gd name="connsiteY0" fmla="*/ 1084468 h 1376827"/>
              <a:gd name="connsiteX1" fmla="*/ 526214 w 1604866"/>
              <a:gd name="connsiteY1" fmla="*/ 661048 h 1376827"/>
              <a:gd name="connsiteX2" fmla="*/ 793691 w 1604866"/>
              <a:gd name="connsiteY2" fmla="*/ 822779 h 1376827"/>
              <a:gd name="connsiteX3" fmla="*/ 1054949 w 1604866"/>
              <a:gd name="connsiteY3" fmla="*/ 580183 h 1376827"/>
              <a:gd name="connsiteX4" fmla="*/ 532435 w 1604866"/>
              <a:gd name="connsiteY4" fmla="*/ 275383 h 1376827"/>
              <a:gd name="connsiteX5" fmla="*/ 933061 w 1604866"/>
              <a:gd name="connsiteY5" fmla="*/ 2117 h 1376827"/>
              <a:gd name="connsiteX6" fmla="*/ 1604866 w 1604866"/>
              <a:gd name="connsiteY6" fmla="*/ 437546 h 1376827"/>
              <a:gd name="connsiteX7" fmla="*/ 1181878 w 1604866"/>
              <a:gd name="connsiteY7" fmla="*/ 1065807 h 1376827"/>
              <a:gd name="connsiteX8" fmla="*/ 348343 w 1604866"/>
              <a:gd name="connsiteY8" fmla="*/ 1376827 h 1376827"/>
              <a:gd name="connsiteX9" fmla="*/ 0 w 1604866"/>
              <a:gd name="connsiteY9" fmla="*/ 1084468 h 1376827"/>
              <a:gd name="connsiteX0" fmla="*/ 0 w 1604866"/>
              <a:gd name="connsiteY0" fmla="*/ 1084468 h 1376827"/>
              <a:gd name="connsiteX1" fmla="*/ 526214 w 1604866"/>
              <a:gd name="connsiteY1" fmla="*/ 661048 h 1376827"/>
              <a:gd name="connsiteX2" fmla="*/ 793691 w 1604866"/>
              <a:gd name="connsiteY2" fmla="*/ 822779 h 1376827"/>
              <a:gd name="connsiteX3" fmla="*/ 1054949 w 1604866"/>
              <a:gd name="connsiteY3" fmla="*/ 580183 h 1376827"/>
              <a:gd name="connsiteX4" fmla="*/ 532435 w 1604866"/>
              <a:gd name="connsiteY4" fmla="*/ 275383 h 1376827"/>
              <a:gd name="connsiteX5" fmla="*/ 933061 w 1604866"/>
              <a:gd name="connsiteY5" fmla="*/ 2117 h 1376827"/>
              <a:gd name="connsiteX6" fmla="*/ 1604866 w 1604866"/>
              <a:gd name="connsiteY6" fmla="*/ 437546 h 1376827"/>
              <a:gd name="connsiteX7" fmla="*/ 1181878 w 1604866"/>
              <a:gd name="connsiteY7" fmla="*/ 1065807 h 1376827"/>
              <a:gd name="connsiteX8" fmla="*/ 348343 w 1604866"/>
              <a:gd name="connsiteY8" fmla="*/ 1376827 h 1376827"/>
              <a:gd name="connsiteX9" fmla="*/ 0 w 1604866"/>
              <a:gd name="connsiteY9" fmla="*/ 1084468 h 1376827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54949 w 1604866"/>
              <a:gd name="connsiteY3" fmla="*/ 57806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181878 w 1604866"/>
              <a:gd name="connsiteY7" fmla="*/ 1063690 h 1374710"/>
              <a:gd name="connsiteX8" fmla="*/ 348343 w 1604866"/>
              <a:gd name="connsiteY8" fmla="*/ 1374710 h 1374710"/>
              <a:gd name="connsiteX9" fmla="*/ 0 w 1604866"/>
              <a:gd name="connsiteY9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54949 w 1604866"/>
              <a:gd name="connsiteY3" fmla="*/ 57806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181878 w 1604866"/>
              <a:gd name="connsiteY7" fmla="*/ 1063690 h 1374710"/>
              <a:gd name="connsiteX8" fmla="*/ 348343 w 1604866"/>
              <a:gd name="connsiteY8" fmla="*/ 1374710 h 1374710"/>
              <a:gd name="connsiteX9" fmla="*/ 0 w 1604866"/>
              <a:gd name="connsiteY9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54949 w 1604866"/>
              <a:gd name="connsiteY3" fmla="*/ 57806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465496 w 1604866"/>
              <a:gd name="connsiteY7" fmla="*/ 758458 h 1374710"/>
              <a:gd name="connsiteX8" fmla="*/ 1181878 w 1604866"/>
              <a:gd name="connsiteY8" fmla="*/ 1063690 h 1374710"/>
              <a:gd name="connsiteX9" fmla="*/ 348343 w 1604866"/>
              <a:gd name="connsiteY9" fmla="*/ 1374710 h 1374710"/>
              <a:gd name="connsiteX10" fmla="*/ 0 w 1604866"/>
              <a:gd name="connsiteY10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48729 w 1604866"/>
              <a:gd name="connsiteY3" fmla="*/ 58428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465496 w 1604866"/>
              <a:gd name="connsiteY7" fmla="*/ 758458 h 1374710"/>
              <a:gd name="connsiteX8" fmla="*/ 1181878 w 1604866"/>
              <a:gd name="connsiteY8" fmla="*/ 1063690 h 1374710"/>
              <a:gd name="connsiteX9" fmla="*/ 348343 w 1604866"/>
              <a:gd name="connsiteY9" fmla="*/ 1374710 h 1374710"/>
              <a:gd name="connsiteX10" fmla="*/ 0 w 1604866"/>
              <a:gd name="connsiteY10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48729 w 1604866"/>
              <a:gd name="connsiteY3" fmla="*/ 58428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465496 w 1604866"/>
              <a:gd name="connsiteY7" fmla="*/ 758458 h 1374710"/>
              <a:gd name="connsiteX8" fmla="*/ 1181878 w 1604866"/>
              <a:gd name="connsiteY8" fmla="*/ 1063690 h 1374710"/>
              <a:gd name="connsiteX9" fmla="*/ 348343 w 1604866"/>
              <a:gd name="connsiteY9" fmla="*/ 1374710 h 1374710"/>
              <a:gd name="connsiteX10" fmla="*/ 0 w 1604866"/>
              <a:gd name="connsiteY10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48729 w 1604866"/>
              <a:gd name="connsiteY3" fmla="*/ 58428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465496 w 1604866"/>
              <a:gd name="connsiteY7" fmla="*/ 758458 h 1374710"/>
              <a:gd name="connsiteX8" fmla="*/ 1181878 w 1604866"/>
              <a:gd name="connsiteY8" fmla="*/ 1063690 h 1374710"/>
              <a:gd name="connsiteX9" fmla="*/ 348343 w 1604866"/>
              <a:gd name="connsiteY9" fmla="*/ 1374710 h 1374710"/>
              <a:gd name="connsiteX10" fmla="*/ 0 w 1604866"/>
              <a:gd name="connsiteY10" fmla="*/ 1082351 h 1374710"/>
              <a:gd name="connsiteX0" fmla="*/ 0 w 1604866"/>
              <a:gd name="connsiteY0" fmla="*/ 1082351 h 1374710"/>
              <a:gd name="connsiteX1" fmla="*/ 526214 w 1604866"/>
              <a:gd name="connsiteY1" fmla="*/ 658931 h 1374710"/>
              <a:gd name="connsiteX2" fmla="*/ 793691 w 1604866"/>
              <a:gd name="connsiteY2" fmla="*/ 820662 h 1374710"/>
              <a:gd name="connsiteX3" fmla="*/ 1048729 w 1604866"/>
              <a:gd name="connsiteY3" fmla="*/ 584286 h 1374710"/>
              <a:gd name="connsiteX4" fmla="*/ 532435 w 1604866"/>
              <a:gd name="connsiteY4" fmla="*/ 273266 h 1374710"/>
              <a:gd name="connsiteX5" fmla="*/ 933061 w 1604866"/>
              <a:gd name="connsiteY5" fmla="*/ 0 h 1374710"/>
              <a:gd name="connsiteX6" fmla="*/ 1604866 w 1604866"/>
              <a:gd name="connsiteY6" fmla="*/ 435429 h 1374710"/>
              <a:gd name="connsiteX7" fmla="*/ 1465496 w 1604866"/>
              <a:gd name="connsiteY7" fmla="*/ 758458 h 1374710"/>
              <a:gd name="connsiteX8" fmla="*/ 1181878 w 1604866"/>
              <a:gd name="connsiteY8" fmla="*/ 1063690 h 1374710"/>
              <a:gd name="connsiteX9" fmla="*/ 348343 w 1604866"/>
              <a:gd name="connsiteY9" fmla="*/ 1374710 h 1374710"/>
              <a:gd name="connsiteX10" fmla="*/ 0 w 1604866"/>
              <a:gd name="connsiteY10" fmla="*/ 1082351 h 1374710"/>
              <a:gd name="connsiteX0" fmla="*/ 0 w 1604866"/>
              <a:gd name="connsiteY0" fmla="*/ 1082351 h 1356049"/>
              <a:gd name="connsiteX1" fmla="*/ 526214 w 1604866"/>
              <a:gd name="connsiteY1" fmla="*/ 658931 h 1356049"/>
              <a:gd name="connsiteX2" fmla="*/ 793691 w 1604866"/>
              <a:gd name="connsiteY2" fmla="*/ 820662 h 1356049"/>
              <a:gd name="connsiteX3" fmla="*/ 1048729 w 1604866"/>
              <a:gd name="connsiteY3" fmla="*/ 584286 h 1356049"/>
              <a:gd name="connsiteX4" fmla="*/ 532435 w 1604866"/>
              <a:gd name="connsiteY4" fmla="*/ 273266 h 1356049"/>
              <a:gd name="connsiteX5" fmla="*/ 933061 w 1604866"/>
              <a:gd name="connsiteY5" fmla="*/ 0 h 1356049"/>
              <a:gd name="connsiteX6" fmla="*/ 1604866 w 1604866"/>
              <a:gd name="connsiteY6" fmla="*/ 435429 h 1356049"/>
              <a:gd name="connsiteX7" fmla="*/ 1465496 w 1604866"/>
              <a:gd name="connsiteY7" fmla="*/ 758458 h 1356049"/>
              <a:gd name="connsiteX8" fmla="*/ 1181878 w 1604866"/>
              <a:gd name="connsiteY8" fmla="*/ 1063690 h 1356049"/>
              <a:gd name="connsiteX9" fmla="*/ 404326 w 1604866"/>
              <a:gd name="connsiteY9" fmla="*/ 1356049 h 1356049"/>
              <a:gd name="connsiteX10" fmla="*/ 0 w 1604866"/>
              <a:gd name="connsiteY10" fmla="*/ 1082351 h 13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4866" h="1356049">
                <a:moveTo>
                  <a:pt x="0" y="1082351"/>
                </a:moveTo>
                <a:cubicBezTo>
                  <a:pt x="90392" y="972313"/>
                  <a:pt x="423382" y="750307"/>
                  <a:pt x="526214" y="658931"/>
                </a:cubicBezTo>
                <a:cubicBezTo>
                  <a:pt x="714900" y="783338"/>
                  <a:pt x="536581" y="665152"/>
                  <a:pt x="793691" y="820662"/>
                </a:cubicBezTo>
                <a:cubicBezTo>
                  <a:pt x="868336" y="785413"/>
                  <a:pt x="957076" y="677520"/>
                  <a:pt x="1048729" y="584286"/>
                </a:cubicBezTo>
                <a:cubicBezTo>
                  <a:pt x="740818" y="401821"/>
                  <a:pt x="857550" y="456695"/>
                  <a:pt x="532435" y="273266"/>
                </a:cubicBezTo>
                <a:cubicBezTo>
                  <a:pt x="760936" y="108498"/>
                  <a:pt x="875620" y="37250"/>
                  <a:pt x="933061" y="0"/>
                </a:cubicBezTo>
                <a:lnTo>
                  <a:pt x="1604866" y="435429"/>
                </a:lnTo>
                <a:cubicBezTo>
                  <a:pt x="1537675" y="532738"/>
                  <a:pt x="1532687" y="661149"/>
                  <a:pt x="1465496" y="758458"/>
                </a:cubicBezTo>
                <a:lnTo>
                  <a:pt x="1181878" y="1063690"/>
                </a:lnTo>
                <a:lnTo>
                  <a:pt x="404326" y="1356049"/>
                </a:lnTo>
                <a:lnTo>
                  <a:pt x="0" y="1082351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Vrije vorm 77"/>
          <p:cNvSpPr/>
          <p:nvPr/>
        </p:nvSpPr>
        <p:spPr>
          <a:xfrm>
            <a:off x="3234129" y="2576379"/>
            <a:ext cx="2765301" cy="1511559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891004 w 2363871"/>
              <a:gd name="connsiteY4" fmla="*/ 671804 h 1231641"/>
              <a:gd name="connsiteX5" fmla="*/ 317241 w 2363871"/>
              <a:gd name="connsiteY5" fmla="*/ 1231641 h 1231641"/>
              <a:gd name="connsiteX6" fmla="*/ 0 w 2363871"/>
              <a:gd name="connsiteY6" fmla="*/ 895739 h 1231641"/>
              <a:gd name="connsiteX7" fmla="*/ 279918 w 2363871"/>
              <a:gd name="connsiteY7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91004 w 2363871"/>
              <a:gd name="connsiteY5" fmla="*/ 671804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01706"/>
              <a:gd name="connsiteY0" fmla="*/ 553617 h 1231641"/>
              <a:gd name="connsiteX1" fmla="*/ 1978089 w 2301706"/>
              <a:gd name="connsiteY1" fmla="*/ 0 h 1231641"/>
              <a:gd name="connsiteX2" fmla="*/ 2301551 w 2301706"/>
              <a:gd name="connsiteY2" fmla="*/ 422988 h 1231641"/>
              <a:gd name="connsiteX3" fmla="*/ 2046514 w 2301706"/>
              <a:gd name="connsiteY3" fmla="*/ 516294 h 1231641"/>
              <a:gd name="connsiteX4" fmla="*/ 1791477 w 2301706"/>
              <a:gd name="connsiteY4" fmla="*/ 597160 h 1231641"/>
              <a:gd name="connsiteX5" fmla="*/ 1866123 w 2301706"/>
              <a:gd name="connsiteY5" fmla="*/ 684245 h 1231641"/>
              <a:gd name="connsiteX6" fmla="*/ 317241 w 2301706"/>
              <a:gd name="connsiteY6" fmla="*/ 1231641 h 1231641"/>
              <a:gd name="connsiteX7" fmla="*/ 0 w 2301706"/>
              <a:gd name="connsiteY7" fmla="*/ 895739 h 1231641"/>
              <a:gd name="connsiteX8" fmla="*/ 279918 w 2301706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989046"/>
              <a:gd name="connsiteX1" fmla="*/ 1978089 w 2301551"/>
              <a:gd name="connsiteY1" fmla="*/ 0 h 989046"/>
              <a:gd name="connsiteX2" fmla="*/ 2301551 w 2301551"/>
              <a:gd name="connsiteY2" fmla="*/ 422988 h 989046"/>
              <a:gd name="connsiteX3" fmla="*/ 2046514 w 2301551"/>
              <a:gd name="connsiteY3" fmla="*/ 516294 h 989046"/>
              <a:gd name="connsiteX4" fmla="*/ 1791477 w 2301551"/>
              <a:gd name="connsiteY4" fmla="*/ 597160 h 989046"/>
              <a:gd name="connsiteX5" fmla="*/ 1866123 w 2301551"/>
              <a:gd name="connsiteY5" fmla="*/ 684245 h 989046"/>
              <a:gd name="connsiteX6" fmla="*/ 105747 w 2301551"/>
              <a:gd name="connsiteY6" fmla="*/ 989046 h 989046"/>
              <a:gd name="connsiteX7" fmla="*/ 0 w 2301551"/>
              <a:gd name="connsiteY7" fmla="*/ 895739 h 989046"/>
              <a:gd name="connsiteX8" fmla="*/ 279918 w 2301551"/>
              <a:gd name="connsiteY8" fmla="*/ 553617 h 989046"/>
              <a:gd name="connsiteX0" fmla="*/ 279918 w 2301551"/>
              <a:gd name="connsiteY0" fmla="*/ 553617 h 1181878"/>
              <a:gd name="connsiteX1" fmla="*/ 1978089 w 2301551"/>
              <a:gd name="connsiteY1" fmla="*/ 0 h 1181878"/>
              <a:gd name="connsiteX2" fmla="*/ 2301551 w 2301551"/>
              <a:gd name="connsiteY2" fmla="*/ 422988 h 1181878"/>
              <a:gd name="connsiteX3" fmla="*/ 2046514 w 2301551"/>
              <a:gd name="connsiteY3" fmla="*/ 516294 h 1181878"/>
              <a:gd name="connsiteX4" fmla="*/ 1791477 w 2301551"/>
              <a:gd name="connsiteY4" fmla="*/ 597160 h 1181878"/>
              <a:gd name="connsiteX5" fmla="*/ 1866123 w 2301551"/>
              <a:gd name="connsiteY5" fmla="*/ 684245 h 1181878"/>
              <a:gd name="connsiteX6" fmla="*/ 211494 w 2301551"/>
              <a:gd name="connsiteY6" fmla="*/ 1181878 h 1181878"/>
              <a:gd name="connsiteX7" fmla="*/ 0 w 2301551"/>
              <a:gd name="connsiteY7" fmla="*/ 895739 h 1181878"/>
              <a:gd name="connsiteX8" fmla="*/ 279918 w 2301551"/>
              <a:gd name="connsiteY8" fmla="*/ 553617 h 1181878"/>
              <a:gd name="connsiteX0" fmla="*/ 553616 w 2301551"/>
              <a:gd name="connsiteY0" fmla="*/ 709127 h 1181878"/>
              <a:gd name="connsiteX1" fmla="*/ 1978089 w 2301551"/>
              <a:gd name="connsiteY1" fmla="*/ 0 h 1181878"/>
              <a:gd name="connsiteX2" fmla="*/ 2301551 w 2301551"/>
              <a:gd name="connsiteY2" fmla="*/ 422988 h 1181878"/>
              <a:gd name="connsiteX3" fmla="*/ 2046514 w 2301551"/>
              <a:gd name="connsiteY3" fmla="*/ 516294 h 1181878"/>
              <a:gd name="connsiteX4" fmla="*/ 1791477 w 2301551"/>
              <a:gd name="connsiteY4" fmla="*/ 597160 h 1181878"/>
              <a:gd name="connsiteX5" fmla="*/ 1866123 w 2301551"/>
              <a:gd name="connsiteY5" fmla="*/ 684245 h 1181878"/>
              <a:gd name="connsiteX6" fmla="*/ 211494 w 2301551"/>
              <a:gd name="connsiteY6" fmla="*/ 1181878 h 1181878"/>
              <a:gd name="connsiteX7" fmla="*/ 0 w 2301551"/>
              <a:gd name="connsiteY7" fmla="*/ 895739 h 1181878"/>
              <a:gd name="connsiteX8" fmla="*/ 553616 w 2301551"/>
              <a:gd name="connsiteY8" fmla="*/ 709127 h 1181878"/>
              <a:gd name="connsiteX0" fmla="*/ 553616 w 2301551"/>
              <a:gd name="connsiteY0" fmla="*/ 709127 h 1181878"/>
              <a:gd name="connsiteX1" fmla="*/ 643965 w 2301551"/>
              <a:gd name="connsiteY1" fmla="*/ 266347 h 1181878"/>
              <a:gd name="connsiteX2" fmla="*/ 1978089 w 2301551"/>
              <a:gd name="connsiteY2" fmla="*/ 0 h 1181878"/>
              <a:gd name="connsiteX3" fmla="*/ 2301551 w 2301551"/>
              <a:gd name="connsiteY3" fmla="*/ 422988 h 1181878"/>
              <a:gd name="connsiteX4" fmla="*/ 2046514 w 2301551"/>
              <a:gd name="connsiteY4" fmla="*/ 516294 h 1181878"/>
              <a:gd name="connsiteX5" fmla="*/ 1791477 w 2301551"/>
              <a:gd name="connsiteY5" fmla="*/ 597160 h 1181878"/>
              <a:gd name="connsiteX6" fmla="*/ 1866123 w 2301551"/>
              <a:gd name="connsiteY6" fmla="*/ 684245 h 1181878"/>
              <a:gd name="connsiteX7" fmla="*/ 211494 w 2301551"/>
              <a:gd name="connsiteY7" fmla="*/ 1181878 h 1181878"/>
              <a:gd name="connsiteX8" fmla="*/ 0 w 2301551"/>
              <a:gd name="connsiteY8" fmla="*/ 895739 h 1181878"/>
              <a:gd name="connsiteX9" fmla="*/ 553616 w 2301551"/>
              <a:gd name="connsiteY9" fmla="*/ 709127 h 1181878"/>
              <a:gd name="connsiteX0" fmla="*/ 553616 w 2301551"/>
              <a:gd name="connsiteY0" fmla="*/ 709127 h 1181878"/>
              <a:gd name="connsiteX1" fmla="*/ 643965 w 2301551"/>
              <a:gd name="connsiteY1" fmla="*/ 266347 h 1181878"/>
              <a:gd name="connsiteX2" fmla="*/ 40585 w 2301551"/>
              <a:gd name="connsiteY2" fmla="*/ 253906 h 1181878"/>
              <a:gd name="connsiteX3" fmla="*/ 1978089 w 2301551"/>
              <a:gd name="connsiteY3" fmla="*/ 0 h 1181878"/>
              <a:gd name="connsiteX4" fmla="*/ 2301551 w 2301551"/>
              <a:gd name="connsiteY4" fmla="*/ 422988 h 1181878"/>
              <a:gd name="connsiteX5" fmla="*/ 2046514 w 2301551"/>
              <a:gd name="connsiteY5" fmla="*/ 516294 h 1181878"/>
              <a:gd name="connsiteX6" fmla="*/ 1791477 w 2301551"/>
              <a:gd name="connsiteY6" fmla="*/ 597160 h 1181878"/>
              <a:gd name="connsiteX7" fmla="*/ 1866123 w 2301551"/>
              <a:gd name="connsiteY7" fmla="*/ 684245 h 1181878"/>
              <a:gd name="connsiteX8" fmla="*/ 211494 w 2301551"/>
              <a:gd name="connsiteY8" fmla="*/ 1181878 h 1181878"/>
              <a:gd name="connsiteX9" fmla="*/ 0 w 2301551"/>
              <a:gd name="connsiteY9" fmla="*/ 895739 h 1181878"/>
              <a:gd name="connsiteX10" fmla="*/ 553616 w 2301551"/>
              <a:gd name="connsiteY10" fmla="*/ 709127 h 1181878"/>
              <a:gd name="connsiteX0" fmla="*/ 1115205 w 2863140"/>
              <a:gd name="connsiteY0" fmla="*/ 709127 h 1181878"/>
              <a:gd name="connsiteX1" fmla="*/ 1205554 w 2863140"/>
              <a:gd name="connsiteY1" fmla="*/ 266347 h 1181878"/>
              <a:gd name="connsiteX2" fmla="*/ 602174 w 2863140"/>
              <a:gd name="connsiteY2" fmla="*/ 253906 h 1181878"/>
              <a:gd name="connsiteX3" fmla="*/ 98321 w 2863140"/>
              <a:gd name="connsiteY3" fmla="*/ 452959 h 1181878"/>
              <a:gd name="connsiteX4" fmla="*/ 2539678 w 2863140"/>
              <a:gd name="connsiteY4" fmla="*/ 0 h 1181878"/>
              <a:gd name="connsiteX5" fmla="*/ 2863140 w 2863140"/>
              <a:gd name="connsiteY5" fmla="*/ 422988 h 1181878"/>
              <a:gd name="connsiteX6" fmla="*/ 2608103 w 2863140"/>
              <a:gd name="connsiteY6" fmla="*/ 516294 h 1181878"/>
              <a:gd name="connsiteX7" fmla="*/ 2353066 w 2863140"/>
              <a:gd name="connsiteY7" fmla="*/ 597160 h 1181878"/>
              <a:gd name="connsiteX8" fmla="*/ 2427712 w 2863140"/>
              <a:gd name="connsiteY8" fmla="*/ 684245 h 1181878"/>
              <a:gd name="connsiteX9" fmla="*/ 773083 w 2863140"/>
              <a:gd name="connsiteY9" fmla="*/ 1181878 h 1181878"/>
              <a:gd name="connsiteX10" fmla="*/ 561589 w 2863140"/>
              <a:gd name="connsiteY10" fmla="*/ 895739 h 1181878"/>
              <a:gd name="connsiteX11" fmla="*/ 1115205 w 2863140"/>
              <a:gd name="connsiteY11" fmla="*/ 709127 h 1181878"/>
              <a:gd name="connsiteX0" fmla="*/ 1318172 w 3066107"/>
              <a:gd name="connsiteY0" fmla="*/ 934192 h 1406943"/>
              <a:gd name="connsiteX1" fmla="*/ 1408521 w 3066107"/>
              <a:gd name="connsiteY1" fmla="*/ 491412 h 1406943"/>
              <a:gd name="connsiteX2" fmla="*/ 805141 w 3066107"/>
              <a:gd name="connsiteY2" fmla="*/ 478971 h 1406943"/>
              <a:gd name="connsiteX3" fmla="*/ 301288 w 3066107"/>
              <a:gd name="connsiteY3" fmla="*/ 678024 h 1406943"/>
              <a:gd name="connsiteX4" fmla="*/ 120896 w 3066107"/>
              <a:gd name="connsiteY4" fmla="*/ 0 h 1406943"/>
              <a:gd name="connsiteX5" fmla="*/ 2742645 w 3066107"/>
              <a:gd name="connsiteY5" fmla="*/ 225065 h 1406943"/>
              <a:gd name="connsiteX6" fmla="*/ 3066107 w 3066107"/>
              <a:gd name="connsiteY6" fmla="*/ 648053 h 1406943"/>
              <a:gd name="connsiteX7" fmla="*/ 2811070 w 3066107"/>
              <a:gd name="connsiteY7" fmla="*/ 741359 h 1406943"/>
              <a:gd name="connsiteX8" fmla="*/ 2556033 w 3066107"/>
              <a:gd name="connsiteY8" fmla="*/ 822225 h 1406943"/>
              <a:gd name="connsiteX9" fmla="*/ 2630679 w 3066107"/>
              <a:gd name="connsiteY9" fmla="*/ 909310 h 1406943"/>
              <a:gd name="connsiteX10" fmla="*/ 976050 w 3066107"/>
              <a:gd name="connsiteY10" fmla="*/ 1406943 h 1406943"/>
              <a:gd name="connsiteX11" fmla="*/ 764556 w 3066107"/>
              <a:gd name="connsiteY11" fmla="*/ 1120804 h 1406943"/>
              <a:gd name="connsiteX12" fmla="*/ 1318172 w 3066107"/>
              <a:gd name="connsiteY12" fmla="*/ 934192 h 1406943"/>
              <a:gd name="connsiteX0" fmla="*/ 1318172 w 3066107"/>
              <a:gd name="connsiteY0" fmla="*/ 1026368 h 1499119"/>
              <a:gd name="connsiteX1" fmla="*/ 1408521 w 3066107"/>
              <a:gd name="connsiteY1" fmla="*/ 583588 h 1499119"/>
              <a:gd name="connsiteX2" fmla="*/ 805141 w 3066107"/>
              <a:gd name="connsiteY2" fmla="*/ 571147 h 1499119"/>
              <a:gd name="connsiteX3" fmla="*/ 301288 w 3066107"/>
              <a:gd name="connsiteY3" fmla="*/ 770200 h 1499119"/>
              <a:gd name="connsiteX4" fmla="*/ 120896 w 3066107"/>
              <a:gd name="connsiteY4" fmla="*/ 92176 h 1499119"/>
              <a:gd name="connsiteX5" fmla="*/ 2823510 w 3066107"/>
              <a:gd name="connsiteY5" fmla="*/ 0 h 1499119"/>
              <a:gd name="connsiteX6" fmla="*/ 3066107 w 3066107"/>
              <a:gd name="connsiteY6" fmla="*/ 740229 h 1499119"/>
              <a:gd name="connsiteX7" fmla="*/ 2811070 w 3066107"/>
              <a:gd name="connsiteY7" fmla="*/ 833535 h 1499119"/>
              <a:gd name="connsiteX8" fmla="*/ 2556033 w 3066107"/>
              <a:gd name="connsiteY8" fmla="*/ 914401 h 1499119"/>
              <a:gd name="connsiteX9" fmla="*/ 2630679 w 3066107"/>
              <a:gd name="connsiteY9" fmla="*/ 1001486 h 1499119"/>
              <a:gd name="connsiteX10" fmla="*/ 976050 w 3066107"/>
              <a:gd name="connsiteY10" fmla="*/ 1499119 h 1499119"/>
              <a:gd name="connsiteX11" fmla="*/ 764556 w 3066107"/>
              <a:gd name="connsiteY11" fmla="*/ 1212980 h 1499119"/>
              <a:gd name="connsiteX12" fmla="*/ 1318172 w 3066107"/>
              <a:gd name="connsiteY12" fmla="*/ 1026368 h 1499119"/>
              <a:gd name="connsiteX0" fmla="*/ 1318172 w 3066107"/>
              <a:gd name="connsiteY0" fmla="*/ 1026368 h 1499119"/>
              <a:gd name="connsiteX1" fmla="*/ 1408521 w 3066107"/>
              <a:gd name="connsiteY1" fmla="*/ 583588 h 1499119"/>
              <a:gd name="connsiteX2" fmla="*/ 805141 w 3066107"/>
              <a:gd name="connsiteY2" fmla="*/ 571147 h 1499119"/>
              <a:gd name="connsiteX3" fmla="*/ 301288 w 3066107"/>
              <a:gd name="connsiteY3" fmla="*/ 770200 h 1499119"/>
              <a:gd name="connsiteX4" fmla="*/ 120896 w 3066107"/>
              <a:gd name="connsiteY4" fmla="*/ 92176 h 1499119"/>
              <a:gd name="connsiteX5" fmla="*/ 2823510 w 3066107"/>
              <a:gd name="connsiteY5" fmla="*/ 0 h 1499119"/>
              <a:gd name="connsiteX6" fmla="*/ 3066107 w 3066107"/>
              <a:gd name="connsiteY6" fmla="*/ 740229 h 1499119"/>
              <a:gd name="connsiteX7" fmla="*/ 2556033 w 3066107"/>
              <a:gd name="connsiteY7" fmla="*/ 914401 h 1499119"/>
              <a:gd name="connsiteX8" fmla="*/ 2630679 w 3066107"/>
              <a:gd name="connsiteY8" fmla="*/ 1001486 h 1499119"/>
              <a:gd name="connsiteX9" fmla="*/ 976050 w 3066107"/>
              <a:gd name="connsiteY9" fmla="*/ 1499119 h 1499119"/>
              <a:gd name="connsiteX10" fmla="*/ 764556 w 3066107"/>
              <a:gd name="connsiteY10" fmla="*/ 1212980 h 1499119"/>
              <a:gd name="connsiteX11" fmla="*/ 1318172 w 3066107"/>
              <a:gd name="connsiteY11" fmla="*/ 1026368 h 1499119"/>
              <a:gd name="connsiteX0" fmla="*/ 1318172 w 3066107"/>
              <a:gd name="connsiteY0" fmla="*/ 1026368 h 1499119"/>
              <a:gd name="connsiteX1" fmla="*/ 1408521 w 3066107"/>
              <a:gd name="connsiteY1" fmla="*/ 583588 h 1499119"/>
              <a:gd name="connsiteX2" fmla="*/ 805141 w 3066107"/>
              <a:gd name="connsiteY2" fmla="*/ 571147 h 1499119"/>
              <a:gd name="connsiteX3" fmla="*/ 301288 w 3066107"/>
              <a:gd name="connsiteY3" fmla="*/ 770200 h 1499119"/>
              <a:gd name="connsiteX4" fmla="*/ 120896 w 3066107"/>
              <a:gd name="connsiteY4" fmla="*/ 92176 h 1499119"/>
              <a:gd name="connsiteX5" fmla="*/ 2823510 w 3066107"/>
              <a:gd name="connsiteY5" fmla="*/ 0 h 1499119"/>
              <a:gd name="connsiteX6" fmla="*/ 3066107 w 3066107"/>
              <a:gd name="connsiteY6" fmla="*/ 740229 h 1499119"/>
              <a:gd name="connsiteX7" fmla="*/ 2630679 w 3066107"/>
              <a:gd name="connsiteY7" fmla="*/ 1001486 h 1499119"/>
              <a:gd name="connsiteX8" fmla="*/ 976050 w 3066107"/>
              <a:gd name="connsiteY8" fmla="*/ 1499119 h 1499119"/>
              <a:gd name="connsiteX9" fmla="*/ 764556 w 3066107"/>
              <a:gd name="connsiteY9" fmla="*/ 1212980 h 1499119"/>
              <a:gd name="connsiteX10" fmla="*/ 1318172 w 3066107"/>
              <a:gd name="connsiteY10" fmla="*/ 1026368 h 1499119"/>
              <a:gd name="connsiteX0" fmla="*/ 1318172 w 3066107"/>
              <a:gd name="connsiteY0" fmla="*/ 1026368 h 1499119"/>
              <a:gd name="connsiteX1" fmla="*/ 1408521 w 3066107"/>
              <a:gd name="connsiteY1" fmla="*/ 583588 h 1499119"/>
              <a:gd name="connsiteX2" fmla="*/ 805141 w 3066107"/>
              <a:gd name="connsiteY2" fmla="*/ 571147 h 1499119"/>
              <a:gd name="connsiteX3" fmla="*/ 301288 w 3066107"/>
              <a:gd name="connsiteY3" fmla="*/ 770200 h 1499119"/>
              <a:gd name="connsiteX4" fmla="*/ 120896 w 3066107"/>
              <a:gd name="connsiteY4" fmla="*/ 92176 h 1499119"/>
              <a:gd name="connsiteX5" fmla="*/ 2823510 w 3066107"/>
              <a:gd name="connsiteY5" fmla="*/ 0 h 1499119"/>
              <a:gd name="connsiteX6" fmla="*/ 3066107 w 3066107"/>
              <a:gd name="connsiteY6" fmla="*/ 740229 h 1499119"/>
              <a:gd name="connsiteX7" fmla="*/ 2630679 w 3066107"/>
              <a:gd name="connsiteY7" fmla="*/ 1001486 h 1499119"/>
              <a:gd name="connsiteX8" fmla="*/ 976050 w 3066107"/>
              <a:gd name="connsiteY8" fmla="*/ 1499119 h 1499119"/>
              <a:gd name="connsiteX9" fmla="*/ 764556 w 3066107"/>
              <a:gd name="connsiteY9" fmla="*/ 1212980 h 1499119"/>
              <a:gd name="connsiteX10" fmla="*/ 1318172 w 3066107"/>
              <a:gd name="connsiteY10" fmla="*/ 1026368 h 1499119"/>
              <a:gd name="connsiteX0" fmla="*/ 1318172 w 2823510"/>
              <a:gd name="connsiteY0" fmla="*/ 1026368 h 1499119"/>
              <a:gd name="connsiteX1" fmla="*/ 1408521 w 2823510"/>
              <a:gd name="connsiteY1" fmla="*/ 583588 h 1499119"/>
              <a:gd name="connsiteX2" fmla="*/ 805141 w 2823510"/>
              <a:gd name="connsiteY2" fmla="*/ 571147 h 1499119"/>
              <a:gd name="connsiteX3" fmla="*/ 301288 w 2823510"/>
              <a:gd name="connsiteY3" fmla="*/ 770200 h 1499119"/>
              <a:gd name="connsiteX4" fmla="*/ 120896 w 2823510"/>
              <a:gd name="connsiteY4" fmla="*/ 92176 h 1499119"/>
              <a:gd name="connsiteX5" fmla="*/ 2823510 w 2823510"/>
              <a:gd name="connsiteY5" fmla="*/ 0 h 1499119"/>
              <a:gd name="connsiteX6" fmla="*/ 2630679 w 2823510"/>
              <a:gd name="connsiteY6" fmla="*/ 1001486 h 1499119"/>
              <a:gd name="connsiteX7" fmla="*/ 976050 w 2823510"/>
              <a:gd name="connsiteY7" fmla="*/ 1499119 h 1499119"/>
              <a:gd name="connsiteX8" fmla="*/ 764556 w 2823510"/>
              <a:gd name="connsiteY8" fmla="*/ 1212980 h 1499119"/>
              <a:gd name="connsiteX9" fmla="*/ 1318172 w 2823510"/>
              <a:gd name="connsiteY9" fmla="*/ 1026368 h 1499119"/>
              <a:gd name="connsiteX0" fmla="*/ 1318172 w 2823510"/>
              <a:gd name="connsiteY0" fmla="*/ 1026368 h 1499119"/>
              <a:gd name="connsiteX1" fmla="*/ 1408521 w 2823510"/>
              <a:gd name="connsiteY1" fmla="*/ 583588 h 1499119"/>
              <a:gd name="connsiteX2" fmla="*/ 805141 w 2823510"/>
              <a:gd name="connsiteY2" fmla="*/ 571147 h 1499119"/>
              <a:gd name="connsiteX3" fmla="*/ 301288 w 2823510"/>
              <a:gd name="connsiteY3" fmla="*/ 770200 h 1499119"/>
              <a:gd name="connsiteX4" fmla="*/ 120896 w 2823510"/>
              <a:gd name="connsiteY4" fmla="*/ 92176 h 1499119"/>
              <a:gd name="connsiteX5" fmla="*/ 2823510 w 2823510"/>
              <a:gd name="connsiteY5" fmla="*/ 0 h 1499119"/>
              <a:gd name="connsiteX6" fmla="*/ 2674222 w 2823510"/>
              <a:gd name="connsiteY6" fmla="*/ 1001486 h 1499119"/>
              <a:gd name="connsiteX7" fmla="*/ 976050 w 2823510"/>
              <a:gd name="connsiteY7" fmla="*/ 1499119 h 1499119"/>
              <a:gd name="connsiteX8" fmla="*/ 764556 w 2823510"/>
              <a:gd name="connsiteY8" fmla="*/ 1212980 h 1499119"/>
              <a:gd name="connsiteX9" fmla="*/ 1318172 w 2823510"/>
              <a:gd name="connsiteY9" fmla="*/ 1026368 h 1499119"/>
              <a:gd name="connsiteX0" fmla="*/ 1318172 w 2873273"/>
              <a:gd name="connsiteY0" fmla="*/ 1038808 h 1511559"/>
              <a:gd name="connsiteX1" fmla="*/ 1408521 w 2873273"/>
              <a:gd name="connsiteY1" fmla="*/ 596028 h 1511559"/>
              <a:gd name="connsiteX2" fmla="*/ 805141 w 2873273"/>
              <a:gd name="connsiteY2" fmla="*/ 583587 h 1511559"/>
              <a:gd name="connsiteX3" fmla="*/ 301288 w 2873273"/>
              <a:gd name="connsiteY3" fmla="*/ 782640 h 1511559"/>
              <a:gd name="connsiteX4" fmla="*/ 120896 w 2873273"/>
              <a:gd name="connsiteY4" fmla="*/ 104616 h 1511559"/>
              <a:gd name="connsiteX5" fmla="*/ 2873273 w 2873273"/>
              <a:gd name="connsiteY5" fmla="*/ 0 h 1511559"/>
              <a:gd name="connsiteX6" fmla="*/ 2674222 w 2873273"/>
              <a:gd name="connsiteY6" fmla="*/ 1013926 h 1511559"/>
              <a:gd name="connsiteX7" fmla="*/ 976050 w 2873273"/>
              <a:gd name="connsiteY7" fmla="*/ 1511559 h 1511559"/>
              <a:gd name="connsiteX8" fmla="*/ 764556 w 2873273"/>
              <a:gd name="connsiteY8" fmla="*/ 1225420 h 1511559"/>
              <a:gd name="connsiteX9" fmla="*/ 1318172 w 2873273"/>
              <a:gd name="connsiteY9" fmla="*/ 1038808 h 1511559"/>
              <a:gd name="connsiteX0" fmla="*/ 1524158 w 3079259"/>
              <a:gd name="connsiteY0" fmla="*/ 1038808 h 1511559"/>
              <a:gd name="connsiteX1" fmla="*/ 1614507 w 3079259"/>
              <a:gd name="connsiteY1" fmla="*/ 596028 h 1511559"/>
              <a:gd name="connsiteX2" fmla="*/ 1011127 w 3079259"/>
              <a:gd name="connsiteY2" fmla="*/ 583587 h 1511559"/>
              <a:gd name="connsiteX3" fmla="*/ 507274 w 3079259"/>
              <a:gd name="connsiteY3" fmla="*/ 782640 h 1511559"/>
              <a:gd name="connsiteX4" fmla="*/ 326882 w 3079259"/>
              <a:gd name="connsiteY4" fmla="*/ 104616 h 1511559"/>
              <a:gd name="connsiteX5" fmla="*/ 3079259 w 3079259"/>
              <a:gd name="connsiteY5" fmla="*/ 0 h 1511559"/>
              <a:gd name="connsiteX6" fmla="*/ 2880208 w 3079259"/>
              <a:gd name="connsiteY6" fmla="*/ 1013926 h 1511559"/>
              <a:gd name="connsiteX7" fmla="*/ 1182036 w 3079259"/>
              <a:gd name="connsiteY7" fmla="*/ 1511559 h 1511559"/>
              <a:gd name="connsiteX8" fmla="*/ 970542 w 3079259"/>
              <a:gd name="connsiteY8" fmla="*/ 1225420 h 1511559"/>
              <a:gd name="connsiteX9" fmla="*/ 1524158 w 3079259"/>
              <a:gd name="connsiteY9" fmla="*/ 1038808 h 1511559"/>
              <a:gd name="connsiteX0" fmla="*/ 1524158 w 3079259"/>
              <a:gd name="connsiteY0" fmla="*/ 1038808 h 1511559"/>
              <a:gd name="connsiteX1" fmla="*/ 1614507 w 3079259"/>
              <a:gd name="connsiteY1" fmla="*/ 596028 h 1511559"/>
              <a:gd name="connsiteX2" fmla="*/ 1011127 w 3079259"/>
              <a:gd name="connsiteY2" fmla="*/ 583587 h 1511559"/>
              <a:gd name="connsiteX3" fmla="*/ 507274 w 3079259"/>
              <a:gd name="connsiteY3" fmla="*/ 782640 h 1511559"/>
              <a:gd name="connsiteX4" fmla="*/ 326882 w 3079259"/>
              <a:gd name="connsiteY4" fmla="*/ 104616 h 1511559"/>
              <a:gd name="connsiteX5" fmla="*/ 3079259 w 3079259"/>
              <a:gd name="connsiteY5" fmla="*/ 0 h 1511559"/>
              <a:gd name="connsiteX6" fmla="*/ 2880208 w 3079259"/>
              <a:gd name="connsiteY6" fmla="*/ 1013926 h 1511559"/>
              <a:gd name="connsiteX7" fmla="*/ 1182036 w 3079259"/>
              <a:gd name="connsiteY7" fmla="*/ 1511559 h 1511559"/>
              <a:gd name="connsiteX8" fmla="*/ 970542 w 3079259"/>
              <a:gd name="connsiteY8" fmla="*/ 1225420 h 1511559"/>
              <a:gd name="connsiteX9" fmla="*/ 1524158 w 3079259"/>
              <a:gd name="connsiteY9" fmla="*/ 1038808 h 1511559"/>
              <a:gd name="connsiteX0" fmla="*/ 1524158 w 3079259"/>
              <a:gd name="connsiteY0" fmla="*/ 1038808 h 1511559"/>
              <a:gd name="connsiteX1" fmla="*/ 1614507 w 3079259"/>
              <a:gd name="connsiteY1" fmla="*/ 596028 h 1511559"/>
              <a:gd name="connsiteX2" fmla="*/ 1011127 w 3079259"/>
              <a:gd name="connsiteY2" fmla="*/ 583587 h 1511559"/>
              <a:gd name="connsiteX3" fmla="*/ 507274 w 3079259"/>
              <a:gd name="connsiteY3" fmla="*/ 782640 h 1511559"/>
              <a:gd name="connsiteX4" fmla="*/ 326882 w 3079259"/>
              <a:gd name="connsiteY4" fmla="*/ 104616 h 1511559"/>
              <a:gd name="connsiteX5" fmla="*/ 3079259 w 3079259"/>
              <a:gd name="connsiteY5" fmla="*/ 0 h 1511559"/>
              <a:gd name="connsiteX6" fmla="*/ 2880208 w 3079259"/>
              <a:gd name="connsiteY6" fmla="*/ 1013926 h 1511559"/>
              <a:gd name="connsiteX7" fmla="*/ 1182036 w 3079259"/>
              <a:gd name="connsiteY7" fmla="*/ 1511559 h 1511559"/>
              <a:gd name="connsiteX8" fmla="*/ 970542 w 3079259"/>
              <a:gd name="connsiteY8" fmla="*/ 1225420 h 1511559"/>
              <a:gd name="connsiteX9" fmla="*/ 1524158 w 3079259"/>
              <a:gd name="connsiteY9" fmla="*/ 1038808 h 1511559"/>
              <a:gd name="connsiteX0" fmla="*/ 1281223 w 2836324"/>
              <a:gd name="connsiteY0" fmla="*/ 1038808 h 1511559"/>
              <a:gd name="connsiteX1" fmla="*/ 1371572 w 2836324"/>
              <a:gd name="connsiteY1" fmla="*/ 59602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81223 w 2836324"/>
              <a:gd name="connsiteY8" fmla="*/ 1038808 h 1511559"/>
              <a:gd name="connsiteX0" fmla="*/ 1281223 w 2836324"/>
              <a:gd name="connsiteY0" fmla="*/ 1038808 h 1511559"/>
              <a:gd name="connsiteX1" fmla="*/ 1371572 w 2836324"/>
              <a:gd name="connsiteY1" fmla="*/ 59602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81223 w 2836324"/>
              <a:gd name="connsiteY8" fmla="*/ 1038808 h 1511559"/>
              <a:gd name="connsiteX0" fmla="*/ 1281223 w 2836324"/>
              <a:gd name="connsiteY0" fmla="*/ 1038808 h 1511559"/>
              <a:gd name="connsiteX1" fmla="*/ 1228502 w 2836324"/>
              <a:gd name="connsiteY1" fmla="*/ 925711 h 1511559"/>
              <a:gd name="connsiteX2" fmla="*/ 1371572 w 2836324"/>
              <a:gd name="connsiteY2" fmla="*/ 596028 h 1511559"/>
              <a:gd name="connsiteX3" fmla="*/ 768192 w 2836324"/>
              <a:gd name="connsiteY3" fmla="*/ 583587 h 1511559"/>
              <a:gd name="connsiteX4" fmla="*/ 83947 w 2836324"/>
              <a:gd name="connsiteY4" fmla="*/ 104616 h 1511559"/>
              <a:gd name="connsiteX5" fmla="*/ 2836324 w 2836324"/>
              <a:gd name="connsiteY5" fmla="*/ 0 h 1511559"/>
              <a:gd name="connsiteX6" fmla="*/ 2637273 w 2836324"/>
              <a:gd name="connsiteY6" fmla="*/ 1013926 h 1511559"/>
              <a:gd name="connsiteX7" fmla="*/ 939101 w 2836324"/>
              <a:gd name="connsiteY7" fmla="*/ 1511559 h 1511559"/>
              <a:gd name="connsiteX8" fmla="*/ 727607 w 2836324"/>
              <a:gd name="connsiteY8" fmla="*/ 1225420 h 1511559"/>
              <a:gd name="connsiteX9" fmla="*/ 1281223 w 2836324"/>
              <a:gd name="connsiteY9" fmla="*/ 1038808 h 1511559"/>
              <a:gd name="connsiteX0" fmla="*/ 1281223 w 2836324"/>
              <a:gd name="connsiteY0" fmla="*/ 1038808 h 1511559"/>
              <a:gd name="connsiteX1" fmla="*/ 1495980 w 2836324"/>
              <a:gd name="connsiteY1" fmla="*/ 875948 h 1511559"/>
              <a:gd name="connsiteX2" fmla="*/ 1371572 w 2836324"/>
              <a:gd name="connsiteY2" fmla="*/ 596028 h 1511559"/>
              <a:gd name="connsiteX3" fmla="*/ 768192 w 2836324"/>
              <a:gd name="connsiteY3" fmla="*/ 583587 h 1511559"/>
              <a:gd name="connsiteX4" fmla="*/ 83947 w 2836324"/>
              <a:gd name="connsiteY4" fmla="*/ 104616 h 1511559"/>
              <a:gd name="connsiteX5" fmla="*/ 2836324 w 2836324"/>
              <a:gd name="connsiteY5" fmla="*/ 0 h 1511559"/>
              <a:gd name="connsiteX6" fmla="*/ 2637273 w 2836324"/>
              <a:gd name="connsiteY6" fmla="*/ 1013926 h 1511559"/>
              <a:gd name="connsiteX7" fmla="*/ 939101 w 2836324"/>
              <a:gd name="connsiteY7" fmla="*/ 1511559 h 1511559"/>
              <a:gd name="connsiteX8" fmla="*/ 727607 w 2836324"/>
              <a:gd name="connsiteY8" fmla="*/ 1225420 h 1511559"/>
              <a:gd name="connsiteX9" fmla="*/ 1281223 w 2836324"/>
              <a:gd name="connsiteY9" fmla="*/ 1038808 h 1511559"/>
              <a:gd name="connsiteX0" fmla="*/ 1281223 w 2836324"/>
              <a:gd name="connsiteY0" fmla="*/ 1038808 h 1511559"/>
              <a:gd name="connsiteX1" fmla="*/ 1371572 w 2836324"/>
              <a:gd name="connsiteY1" fmla="*/ 59602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81223 w 2836324"/>
              <a:gd name="connsiteY8" fmla="*/ 1038808 h 1511559"/>
              <a:gd name="connsiteX0" fmla="*/ 1243901 w 2836324"/>
              <a:gd name="connsiteY0" fmla="*/ 1045029 h 1511559"/>
              <a:gd name="connsiteX1" fmla="*/ 1371572 w 2836324"/>
              <a:gd name="connsiteY1" fmla="*/ 59602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43901 w 2836324"/>
              <a:gd name="connsiteY8" fmla="*/ 1045029 h 1511559"/>
              <a:gd name="connsiteX0" fmla="*/ 1243901 w 2836324"/>
              <a:gd name="connsiteY0" fmla="*/ 1045029 h 1511559"/>
              <a:gd name="connsiteX1" fmla="*/ 1371572 w 2836324"/>
              <a:gd name="connsiteY1" fmla="*/ 59602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43901 w 2836324"/>
              <a:gd name="connsiteY8" fmla="*/ 1045029 h 1511559"/>
              <a:gd name="connsiteX0" fmla="*/ 1243901 w 2836324"/>
              <a:gd name="connsiteY0" fmla="*/ 1045029 h 1511559"/>
              <a:gd name="connsiteX1" fmla="*/ 1321808 w 2836324"/>
              <a:gd name="connsiteY1" fmla="*/ 58980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43901 w 2836324"/>
              <a:gd name="connsiteY8" fmla="*/ 1045029 h 1511559"/>
              <a:gd name="connsiteX0" fmla="*/ 1243901 w 2836324"/>
              <a:gd name="connsiteY0" fmla="*/ 1045029 h 1511559"/>
              <a:gd name="connsiteX1" fmla="*/ 1321808 w 2836324"/>
              <a:gd name="connsiteY1" fmla="*/ 58980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43901 w 2836324"/>
              <a:gd name="connsiteY8" fmla="*/ 1045029 h 1511559"/>
              <a:gd name="connsiteX0" fmla="*/ 1243901 w 2836324"/>
              <a:gd name="connsiteY0" fmla="*/ 1045029 h 1511559"/>
              <a:gd name="connsiteX1" fmla="*/ 1321808 w 2836324"/>
              <a:gd name="connsiteY1" fmla="*/ 58980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43901 w 2836324"/>
              <a:gd name="connsiteY8" fmla="*/ 1045029 h 1511559"/>
              <a:gd name="connsiteX0" fmla="*/ 1243901 w 2836324"/>
              <a:gd name="connsiteY0" fmla="*/ 1045029 h 1511559"/>
              <a:gd name="connsiteX1" fmla="*/ 1321808 w 2836324"/>
              <a:gd name="connsiteY1" fmla="*/ 589808 h 1511559"/>
              <a:gd name="connsiteX2" fmla="*/ 768192 w 2836324"/>
              <a:gd name="connsiteY2" fmla="*/ 583587 h 1511559"/>
              <a:gd name="connsiteX3" fmla="*/ 83947 w 2836324"/>
              <a:gd name="connsiteY3" fmla="*/ 104616 h 1511559"/>
              <a:gd name="connsiteX4" fmla="*/ 2836324 w 2836324"/>
              <a:gd name="connsiteY4" fmla="*/ 0 h 1511559"/>
              <a:gd name="connsiteX5" fmla="*/ 2637273 w 2836324"/>
              <a:gd name="connsiteY5" fmla="*/ 1013926 h 1511559"/>
              <a:gd name="connsiteX6" fmla="*/ 939101 w 2836324"/>
              <a:gd name="connsiteY6" fmla="*/ 1511559 h 1511559"/>
              <a:gd name="connsiteX7" fmla="*/ 727607 w 2836324"/>
              <a:gd name="connsiteY7" fmla="*/ 1225420 h 1511559"/>
              <a:gd name="connsiteX8" fmla="*/ 1243901 w 2836324"/>
              <a:gd name="connsiteY8" fmla="*/ 1045029 h 1511559"/>
              <a:gd name="connsiteX0" fmla="*/ 1192406 w 2784829"/>
              <a:gd name="connsiteY0" fmla="*/ 1045029 h 1511559"/>
              <a:gd name="connsiteX1" fmla="*/ 1270313 w 2784829"/>
              <a:gd name="connsiteY1" fmla="*/ 589808 h 1511559"/>
              <a:gd name="connsiteX2" fmla="*/ 32452 w 2784829"/>
              <a:gd name="connsiteY2" fmla="*/ 104616 h 1511559"/>
              <a:gd name="connsiteX3" fmla="*/ 2784829 w 2784829"/>
              <a:gd name="connsiteY3" fmla="*/ 0 h 1511559"/>
              <a:gd name="connsiteX4" fmla="*/ 2585778 w 2784829"/>
              <a:gd name="connsiteY4" fmla="*/ 1013926 h 1511559"/>
              <a:gd name="connsiteX5" fmla="*/ 887606 w 2784829"/>
              <a:gd name="connsiteY5" fmla="*/ 1511559 h 1511559"/>
              <a:gd name="connsiteX6" fmla="*/ 676112 w 2784829"/>
              <a:gd name="connsiteY6" fmla="*/ 1225420 h 1511559"/>
              <a:gd name="connsiteX7" fmla="*/ 1192406 w 2784829"/>
              <a:gd name="connsiteY7" fmla="*/ 1045029 h 1511559"/>
              <a:gd name="connsiteX0" fmla="*/ 1247374 w 2839797"/>
              <a:gd name="connsiteY0" fmla="*/ 1045029 h 1511559"/>
              <a:gd name="connsiteX1" fmla="*/ 1325281 w 2839797"/>
              <a:gd name="connsiteY1" fmla="*/ 589808 h 1511559"/>
              <a:gd name="connsiteX2" fmla="*/ 734343 w 2839797"/>
              <a:gd name="connsiteY2" fmla="*/ 558707 h 1511559"/>
              <a:gd name="connsiteX3" fmla="*/ 87420 w 2839797"/>
              <a:gd name="connsiteY3" fmla="*/ 104616 h 1511559"/>
              <a:gd name="connsiteX4" fmla="*/ 2839797 w 2839797"/>
              <a:gd name="connsiteY4" fmla="*/ 0 h 1511559"/>
              <a:gd name="connsiteX5" fmla="*/ 2640746 w 2839797"/>
              <a:gd name="connsiteY5" fmla="*/ 1013926 h 1511559"/>
              <a:gd name="connsiteX6" fmla="*/ 942574 w 2839797"/>
              <a:gd name="connsiteY6" fmla="*/ 1511559 h 1511559"/>
              <a:gd name="connsiteX7" fmla="*/ 731080 w 2839797"/>
              <a:gd name="connsiteY7" fmla="*/ 1225420 h 1511559"/>
              <a:gd name="connsiteX8" fmla="*/ 1247374 w 2839797"/>
              <a:gd name="connsiteY8" fmla="*/ 1045029 h 1511559"/>
              <a:gd name="connsiteX0" fmla="*/ 1369054 w 2961477"/>
              <a:gd name="connsiteY0" fmla="*/ 1045029 h 1511559"/>
              <a:gd name="connsiteX1" fmla="*/ 1446961 w 2961477"/>
              <a:gd name="connsiteY1" fmla="*/ 589808 h 1511559"/>
              <a:gd name="connsiteX2" fmla="*/ 856023 w 2961477"/>
              <a:gd name="connsiteY2" fmla="*/ 558707 h 1511559"/>
              <a:gd name="connsiteX3" fmla="*/ 196659 w 2961477"/>
              <a:gd name="connsiteY3" fmla="*/ 782641 h 1511559"/>
              <a:gd name="connsiteX4" fmla="*/ 209100 w 2961477"/>
              <a:gd name="connsiteY4" fmla="*/ 104616 h 1511559"/>
              <a:gd name="connsiteX5" fmla="*/ 2961477 w 2961477"/>
              <a:gd name="connsiteY5" fmla="*/ 0 h 1511559"/>
              <a:gd name="connsiteX6" fmla="*/ 2762426 w 2961477"/>
              <a:gd name="connsiteY6" fmla="*/ 1013926 h 1511559"/>
              <a:gd name="connsiteX7" fmla="*/ 1064254 w 2961477"/>
              <a:gd name="connsiteY7" fmla="*/ 1511559 h 1511559"/>
              <a:gd name="connsiteX8" fmla="*/ 852760 w 2961477"/>
              <a:gd name="connsiteY8" fmla="*/ 1225420 h 1511559"/>
              <a:gd name="connsiteX9" fmla="*/ 1369054 w 2961477"/>
              <a:gd name="connsiteY9" fmla="*/ 1045029 h 1511559"/>
              <a:gd name="connsiteX0" fmla="*/ 1369054 w 2961477"/>
              <a:gd name="connsiteY0" fmla="*/ 1045029 h 1511559"/>
              <a:gd name="connsiteX1" fmla="*/ 1446961 w 2961477"/>
              <a:gd name="connsiteY1" fmla="*/ 589808 h 1511559"/>
              <a:gd name="connsiteX2" fmla="*/ 868464 w 2961477"/>
              <a:gd name="connsiteY2" fmla="*/ 596030 h 1511559"/>
              <a:gd name="connsiteX3" fmla="*/ 196659 w 2961477"/>
              <a:gd name="connsiteY3" fmla="*/ 782641 h 1511559"/>
              <a:gd name="connsiteX4" fmla="*/ 209100 w 2961477"/>
              <a:gd name="connsiteY4" fmla="*/ 104616 h 1511559"/>
              <a:gd name="connsiteX5" fmla="*/ 2961477 w 2961477"/>
              <a:gd name="connsiteY5" fmla="*/ 0 h 1511559"/>
              <a:gd name="connsiteX6" fmla="*/ 2762426 w 2961477"/>
              <a:gd name="connsiteY6" fmla="*/ 1013926 h 1511559"/>
              <a:gd name="connsiteX7" fmla="*/ 1064254 w 2961477"/>
              <a:gd name="connsiteY7" fmla="*/ 1511559 h 1511559"/>
              <a:gd name="connsiteX8" fmla="*/ 852760 w 2961477"/>
              <a:gd name="connsiteY8" fmla="*/ 1225420 h 1511559"/>
              <a:gd name="connsiteX9" fmla="*/ 1369054 w 2961477"/>
              <a:gd name="connsiteY9" fmla="*/ 1045029 h 1511559"/>
              <a:gd name="connsiteX0" fmla="*/ 1369054 w 2961477"/>
              <a:gd name="connsiteY0" fmla="*/ 1045029 h 1511559"/>
              <a:gd name="connsiteX1" fmla="*/ 1446961 w 2961477"/>
              <a:gd name="connsiteY1" fmla="*/ 589808 h 1511559"/>
              <a:gd name="connsiteX2" fmla="*/ 868464 w 2961477"/>
              <a:gd name="connsiteY2" fmla="*/ 596030 h 1511559"/>
              <a:gd name="connsiteX3" fmla="*/ 196659 w 2961477"/>
              <a:gd name="connsiteY3" fmla="*/ 782641 h 1511559"/>
              <a:gd name="connsiteX4" fmla="*/ 209100 w 2961477"/>
              <a:gd name="connsiteY4" fmla="*/ 104616 h 1511559"/>
              <a:gd name="connsiteX5" fmla="*/ 2961477 w 2961477"/>
              <a:gd name="connsiteY5" fmla="*/ 0 h 1511559"/>
              <a:gd name="connsiteX6" fmla="*/ 2762426 w 2961477"/>
              <a:gd name="connsiteY6" fmla="*/ 1013926 h 1511559"/>
              <a:gd name="connsiteX7" fmla="*/ 1064254 w 2961477"/>
              <a:gd name="connsiteY7" fmla="*/ 1511559 h 1511559"/>
              <a:gd name="connsiteX8" fmla="*/ 852760 w 2961477"/>
              <a:gd name="connsiteY8" fmla="*/ 1225420 h 1511559"/>
              <a:gd name="connsiteX9" fmla="*/ 1369054 w 2961477"/>
              <a:gd name="connsiteY9" fmla="*/ 1045029 h 1511559"/>
              <a:gd name="connsiteX0" fmla="*/ 1369054 w 2961477"/>
              <a:gd name="connsiteY0" fmla="*/ 1045029 h 1511559"/>
              <a:gd name="connsiteX1" fmla="*/ 1446961 w 2961477"/>
              <a:gd name="connsiteY1" fmla="*/ 589808 h 1511559"/>
              <a:gd name="connsiteX2" fmla="*/ 868464 w 2961477"/>
              <a:gd name="connsiteY2" fmla="*/ 596030 h 1511559"/>
              <a:gd name="connsiteX3" fmla="*/ 196659 w 2961477"/>
              <a:gd name="connsiteY3" fmla="*/ 782641 h 1511559"/>
              <a:gd name="connsiteX4" fmla="*/ 209100 w 2961477"/>
              <a:gd name="connsiteY4" fmla="*/ 104616 h 1511559"/>
              <a:gd name="connsiteX5" fmla="*/ 2961477 w 2961477"/>
              <a:gd name="connsiteY5" fmla="*/ 0 h 1511559"/>
              <a:gd name="connsiteX6" fmla="*/ 2762426 w 2961477"/>
              <a:gd name="connsiteY6" fmla="*/ 1013926 h 1511559"/>
              <a:gd name="connsiteX7" fmla="*/ 1064254 w 2961477"/>
              <a:gd name="connsiteY7" fmla="*/ 1511559 h 1511559"/>
              <a:gd name="connsiteX8" fmla="*/ 852760 w 2961477"/>
              <a:gd name="connsiteY8" fmla="*/ 1225420 h 1511559"/>
              <a:gd name="connsiteX9" fmla="*/ 1369054 w 2961477"/>
              <a:gd name="connsiteY9" fmla="*/ 1045029 h 1511559"/>
              <a:gd name="connsiteX0" fmla="*/ 1369054 w 2961477"/>
              <a:gd name="connsiteY0" fmla="*/ 1045029 h 1511559"/>
              <a:gd name="connsiteX1" fmla="*/ 1446961 w 2961477"/>
              <a:gd name="connsiteY1" fmla="*/ 589808 h 1511559"/>
              <a:gd name="connsiteX2" fmla="*/ 868464 w 2961477"/>
              <a:gd name="connsiteY2" fmla="*/ 596030 h 1511559"/>
              <a:gd name="connsiteX3" fmla="*/ 196659 w 2961477"/>
              <a:gd name="connsiteY3" fmla="*/ 782641 h 1511559"/>
              <a:gd name="connsiteX4" fmla="*/ 209100 w 2961477"/>
              <a:gd name="connsiteY4" fmla="*/ 104616 h 1511559"/>
              <a:gd name="connsiteX5" fmla="*/ 2961477 w 2961477"/>
              <a:gd name="connsiteY5" fmla="*/ 0 h 1511559"/>
              <a:gd name="connsiteX6" fmla="*/ 2762426 w 2961477"/>
              <a:gd name="connsiteY6" fmla="*/ 1013926 h 1511559"/>
              <a:gd name="connsiteX7" fmla="*/ 1064254 w 2961477"/>
              <a:gd name="connsiteY7" fmla="*/ 1511559 h 1511559"/>
              <a:gd name="connsiteX8" fmla="*/ 852760 w 2961477"/>
              <a:gd name="connsiteY8" fmla="*/ 1225420 h 1511559"/>
              <a:gd name="connsiteX9" fmla="*/ 1369054 w 2961477"/>
              <a:gd name="connsiteY9" fmla="*/ 1045029 h 1511559"/>
              <a:gd name="connsiteX0" fmla="*/ 1342252 w 2934675"/>
              <a:gd name="connsiteY0" fmla="*/ 1045029 h 1511559"/>
              <a:gd name="connsiteX1" fmla="*/ 1420159 w 2934675"/>
              <a:gd name="connsiteY1" fmla="*/ 589808 h 1511559"/>
              <a:gd name="connsiteX2" fmla="*/ 841662 w 2934675"/>
              <a:gd name="connsiteY2" fmla="*/ 596030 h 1511559"/>
              <a:gd name="connsiteX3" fmla="*/ 169857 w 2934675"/>
              <a:gd name="connsiteY3" fmla="*/ 782641 h 1511559"/>
              <a:gd name="connsiteX4" fmla="*/ 182298 w 2934675"/>
              <a:gd name="connsiteY4" fmla="*/ 104616 h 1511559"/>
              <a:gd name="connsiteX5" fmla="*/ 2934675 w 2934675"/>
              <a:gd name="connsiteY5" fmla="*/ 0 h 1511559"/>
              <a:gd name="connsiteX6" fmla="*/ 2735624 w 2934675"/>
              <a:gd name="connsiteY6" fmla="*/ 1013926 h 1511559"/>
              <a:gd name="connsiteX7" fmla="*/ 1037452 w 2934675"/>
              <a:gd name="connsiteY7" fmla="*/ 1511559 h 1511559"/>
              <a:gd name="connsiteX8" fmla="*/ 825958 w 2934675"/>
              <a:gd name="connsiteY8" fmla="*/ 1225420 h 1511559"/>
              <a:gd name="connsiteX9" fmla="*/ 1342252 w 2934675"/>
              <a:gd name="connsiteY9" fmla="*/ 1045029 h 1511559"/>
              <a:gd name="connsiteX0" fmla="*/ 1172878 w 2765301"/>
              <a:gd name="connsiteY0" fmla="*/ 1045029 h 1511559"/>
              <a:gd name="connsiteX1" fmla="*/ 1250785 w 2765301"/>
              <a:gd name="connsiteY1" fmla="*/ 589808 h 1511559"/>
              <a:gd name="connsiteX2" fmla="*/ 672288 w 2765301"/>
              <a:gd name="connsiteY2" fmla="*/ 596030 h 1511559"/>
              <a:gd name="connsiteX3" fmla="*/ 483 w 2765301"/>
              <a:gd name="connsiteY3" fmla="*/ 782641 h 1511559"/>
              <a:gd name="connsiteX4" fmla="*/ 12924 w 2765301"/>
              <a:gd name="connsiteY4" fmla="*/ 104616 h 1511559"/>
              <a:gd name="connsiteX5" fmla="*/ 2765301 w 2765301"/>
              <a:gd name="connsiteY5" fmla="*/ 0 h 1511559"/>
              <a:gd name="connsiteX6" fmla="*/ 2566250 w 2765301"/>
              <a:gd name="connsiteY6" fmla="*/ 1013926 h 1511559"/>
              <a:gd name="connsiteX7" fmla="*/ 868078 w 2765301"/>
              <a:gd name="connsiteY7" fmla="*/ 1511559 h 1511559"/>
              <a:gd name="connsiteX8" fmla="*/ 656584 w 2765301"/>
              <a:gd name="connsiteY8" fmla="*/ 1225420 h 1511559"/>
              <a:gd name="connsiteX9" fmla="*/ 1172878 w 2765301"/>
              <a:gd name="connsiteY9" fmla="*/ 1045029 h 1511559"/>
              <a:gd name="connsiteX0" fmla="*/ 1172878 w 2765301"/>
              <a:gd name="connsiteY0" fmla="*/ 1045029 h 1511559"/>
              <a:gd name="connsiteX1" fmla="*/ 1250785 w 2765301"/>
              <a:gd name="connsiteY1" fmla="*/ 589808 h 1511559"/>
              <a:gd name="connsiteX2" fmla="*/ 672288 w 2765301"/>
              <a:gd name="connsiteY2" fmla="*/ 596030 h 1511559"/>
              <a:gd name="connsiteX3" fmla="*/ 483 w 2765301"/>
              <a:gd name="connsiteY3" fmla="*/ 782641 h 1511559"/>
              <a:gd name="connsiteX4" fmla="*/ 12924 w 2765301"/>
              <a:gd name="connsiteY4" fmla="*/ 104616 h 1511559"/>
              <a:gd name="connsiteX5" fmla="*/ 2765301 w 2765301"/>
              <a:gd name="connsiteY5" fmla="*/ 0 h 1511559"/>
              <a:gd name="connsiteX6" fmla="*/ 2566250 w 2765301"/>
              <a:gd name="connsiteY6" fmla="*/ 1013926 h 1511559"/>
              <a:gd name="connsiteX7" fmla="*/ 868078 w 2765301"/>
              <a:gd name="connsiteY7" fmla="*/ 1511559 h 1511559"/>
              <a:gd name="connsiteX8" fmla="*/ 675245 w 2765301"/>
              <a:gd name="connsiteY8" fmla="*/ 1250302 h 1511559"/>
              <a:gd name="connsiteX9" fmla="*/ 1172878 w 2765301"/>
              <a:gd name="connsiteY9" fmla="*/ 1045029 h 1511559"/>
              <a:gd name="connsiteX0" fmla="*/ 1191539 w 2765301"/>
              <a:gd name="connsiteY0" fmla="*/ 1069910 h 1511559"/>
              <a:gd name="connsiteX1" fmla="*/ 1250785 w 2765301"/>
              <a:gd name="connsiteY1" fmla="*/ 589808 h 1511559"/>
              <a:gd name="connsiteX2" fmla="*/ 672288 w 2765301"/>
              <a:gd name="connsiteY2" fmla="*/ 596030 h 1511559"/>
              <a:gd name="connsiteX3" fmla="*/ 483 w 2765301"/>
              <a:gd name="connsiteY3" fmla="*/ 782641 h 1511559"/>
              <a:gd name="connsiteX4" fmla="*/ 12924 w 2765301"/>
              <a:gd name="connsiteY4" fmla="*/ 104616 h 1511559"/>
              <a:gd name="connsiteX5" fmla="*/ 2765301 w 2765301"/>
              <a:gd name="connsiteY5" fmla="*/ 0 h 1511559"/>
              <a:gd name="connsiteX6" fmla="*/ 2566250 w 2765301"/>
              <a:gd name="connsiteY6" fmla="*/ 1013926 h 1511559"/>
              <a:gd name="connsiteX7" fmla="*/ 868078 w 2765301"/>
              <a:gd name="connsiteY7" fmla="*/ 1511559 h 1511559"/>
              <a:gd name="connsiteX8" fmla="*/ 675245 w 2765301"/>
              <a:gd name="connsiteY8" fmla="*/ 1250302 h 1511559"/>
              <a:gd name="connsiteX9" fmla="*/ 1191539 w 2765301"/>
              <a:gd name="connsiteY9" fmla="*/ 1069910 h 151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65301" h="1511559">
                <a:moveTo>
                  <a:pt x="1191539" y="1069910"/>
                </a:moveTo>
                <a:cubicBezTo>
                  <a:pt x="1242882" y="815720"/>
                  <a:pt x="1199441" y="870951"/>
                  <a:pt x="1250785" y="589808"/>
                </a:cubicBezTo>
                <a:cubicBezTo>
                  <a:pt x="987998" y="565774"/>
                  <a:pt x="922141" y="589810"/>
                  <a:pt x="672288" y="596030"/>
                </a:cubicBezTo>
                <a:cubicBezTo>
                  <a:pt x="522998" y="568038"/>
                  <a:pt x="251373" y="727694"/>
                  <a:pt x="483" y="782641"/>
                </a:cubicBezTo>
                <a:cubicBezTo>
                  <a:pt x="-1590" y="501685"/>
                  <a:pt x="3100" y="473506"/>
                  <a:pt x="12924" y="104616"/>
                </a:cubicBezTo>
                <a:lnTo>
                  <a:pt x="2765301" y="0"/>
                </a:lnTo>
                <a:lnTo>
                  <a:pt x="2566250" y="1013926"/>
                </a:lnTo>
                <a:lnTo>
                  <a:pt x="868078" y="1511559"/>
                </a:lnTo>
                <a:lnTo>
                  <a:pt x="675245" y="1250302"/>
                </a:lnTo>
                <a:lnTo>
                  <a:pt x="1191539" y="1069910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Vrije vorm 78"/>
          <p:cNvSpPr/>
          <p:nvPr/>
        </p:nvSpPr>
        <p:spPr>
          <a:xfrm>
            <a:off x="2477004" y="148590"/>
            <a:ext cx="3197290" cy="1917908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891004 w 2363871"/>
              <a:gd name="connsiteY4" fmla="*/ 671804 h 1231641"/>
              <a:gd name="connsiteX5" fmla="*/ 317241 w 2363871"/>
              <a:gd name="connsiteY5" fmla="*/ 1231641 h 1231641"/>
              <a:gd name="connsiteX6" fmla="*/ 0 w 2363871"/>
              <a:gd name="connsiteY6" fmla="*/ 895739 h 1231641"/>
              <a:gd name="connsiteX7" fmla="*/ 279918 w 2363871"/>
              <a:gd name="connsiteY7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91004 w 2363871"/>
              <a:gd name="connsiteY5" fmla="*/ 671804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01706"/>
              <a:gd name="connsiteY0" fmla="*/ 553617 h 1231641"/>
              <a:gd name="connsiteX1" fmla="*/ 1978089 w 2301706"/>
              <a:gd name="connsiteY1" fmla="*/ 0 h 1231641"/>
              <a:gd name="connsiteX2" fmla="*/ 2301551 w 2301706"/>
              <a:gd name="connsiteY2" fmla="*/ 422988 h 1231641"/>
              <a:gd name="connsiteX3" fmla="*/ 2046514 w 2301706"/>
              <a:gd name="connsiteY3" fmla="*/ 516294 h 1231641"/>
              <a:gd name="connsiteX4" fmla="*/ 1791477 w 2301706"/>
              <a:gd name="connsiteY4" fmla="*/ 597160 h 1231641"/>
              <a:gd name="connsiteX5" fmla="*/ 1866123 w 2301706"/>
              <a:gd name="connsiteY5" fmla="*/ 684245 h 1231641"/>
              <a:gd name="connsiteX6" fmla="*/ 317241 w 2301706"/>
              <a:gd name="connsiteY6" fmla="*/ 1231641 h 1231641"/>
              <a:gd name="connsiteX7" fmla="*/ 0 w 2301706"/>
              <a:gd name="connsiteY7" fmla="*/ 895739 h 1231641"/>
              <a:gd name="connsiteX8" fmla="*/ 279918 w 2301706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908180 w 2929813"/>
              <a:gd name="connsiteY0" fmla="*/ 553617 h 1256523"/>
              <a:gd name="connsiteX1" fmla="*/ 2606351 w 2929813"/>
              <a:gd name="connsiteY1" fmla="*/ 0 h 1256523"/>
              <a:gd name="connsiteX2" fmla="*/ 2929813 w 2929813"/>
              <a:gd name="connsiteY2" fmla="*/ 422988 h 1256523"/>
              <a:gd name="connsiteX3" fmla="*/ 2674776 w 2929813"/>
              <a:gd name="connsiteY3" fmla="*/ 516294 h 1256523"/>
              <a:gd name="connsiteX4" fmla="*/ 2419739 w 2929813"/>
              <a:gd name="connsiteY4" fmla="*/ 597160 h 1256523"/>
              <a:gd name="connsiteX5" fmla="*/ 2494385 w 2929813"/>
              <a:gd name="connsiteY5" fmla="*/ 684245 h 1256523"/>
              <a:gd name="connsiteX6" fmla="*/ 945503 w 2929813"/>
              <a:gd name="connsiteY6" fmla="*/ 1231641 h 1256523"/>
              <a:gd name="connsiteX7" fmla="*/ 0 w 2929813"/>
              <a:gd name="connsiteY7" fmla="*/ 1256523 h 1256523"/>
              <a:gd name="connsiteX8" fmla="*/ 908180 w 2929813"/>
              <a:gd name="connsiteY8" fmla="*/ 553617 h 1256523"/>
              <a:gd name="connsiteX0" fmla="*/ 559838 w 2929813"/>
              <a:gd name="connsiteY0" fmla="*/ 0 h 1505339"/>
              <a:gd name="connsiteX1" fmla="*/ 2606351 w 2929813"/>
              <a:gd name="connsiteY1" fmla="*/ 248816 h 1505339"/>
              <a:gd name="connsiteX2" fmla="*/ 2929813 w 2929813"/>
              <a:gd name="connsiteY2" fmla="*/ 671804 h 1505339"/>
              <a:gd name="connsiteX3" fmla="*/ 2674776 w 2929813"/>
              <a:gd name="connsiteY3" fmla="*/ 765110 h 1505339"/>
              <a:gd name="connsiteX4" fmla="*/ 2419739 w 2929813"/>
              <a:gd name="connsiteY4" fmla="*/ 845976 h 1505339"/>
              <a:gd name="connsiteX5" fmla="*/ 2494385 w 2929813"/>
              <a:gd name="connsiteY5" fmla="*/ 933061 h 1505339"/>
              <a:gd name="connsiteX6" fmla="*/ 945503 w 2929813"/>
              <a:gd name="connsiteY6" fmla="*/ 1480457 h 1505339"/>
              <a:gd name="connsiteX7" fmla="*/ 0 w 2929813"/>
              <a:gd name="connsiteY7" fmla="*/ 1505339 h 1505339"/>
              <a:gd name="connsiteX8" fmla="*/ 559838 w 2929813"/>
              <a:gd name="connsiteY8" fmla="*/ 0 h 1505339"/>
              <a:gd name="connsiteX0" fmla="*/ 640703 w 2929813"/>
              <a:gd name="connsiteY0" fmla="*/ 0 h 2071396"/>
              <a:gd name="connsiteX1" fmla="*/ 2606351 w 2929813"/>
              <a:gd name="connsiteY1" fmla="*/ 814873 h 2071396"/>
              <a:gd name="connsiteX2" fmla="*/ 2929813 w 2929813"/>
              <a:gd name="connsiteY2" fmla="*/ 1237861 h 2071396"/>
              <a:gd name="connsiteX3" fmla="*/ 2674776 w 2929813"/>
              <a:gd name="connsiteY3" fmla="*/ 1331167 h 2071396"/>
              <a:gd name="connsiteX4" fmla="*/ 2419739 w 2929813"/>
              <a:gd name="connsiteY4" fmla="*/ 1412033 h 2071396"/>
              <a:gd name="connsiteX5" fmla="*/ 2494385 w 2929813"/>
              <a:gd name="connsiteY5" fmla="*/ 1499118 h 2071396"/>
              <a:gd name="connsiteX6" fmla="*/ 945503 w 2929813"/>
              <a:gd name="connsiteY6" fmla="*/ 2046514 h 2071396"/>
              <a:gd name="connsiteX7" fmla="*/ 0 w 2929813"/>
              <a:gd name="connsiteY7" fmla="*/ 2071396 h 2071396"/>
              <a:gd name="connsiteX8" fmla="*/ 640703 w 2929813"/>
              <a:gd name="connsiteY8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2929813 w 3452327"/>
              <a:gd name="connsiteY2" fmla="*/ 1237861 h 2071396"/>
              <a:gd name="connsiteX3" fmla="*/ 2674776 w 3452327"/>
              <a:gd name="connsiteY3" fmla="*/ 1331167 h 2071396"/>
              <a:gd name="connsiteX4" fmla="*/ 2419739 w 3452327"/>
              <a:gd name="connsiteY4" fmla="*/ 1412033 h 2071396"/>
              <a:gd name="connsiteX5" fmla="*/ 2494385 w 3452327"/>
              <a:gd name="connsiteY5" fmla="*/ 1499118 h 2071396"/>
              <a:gd name="connsiteX6" fmla="*/ 945503 w 3452327"/>
              <a:gd name="connsiteY6" fmla="*/ 2046514 h 2071396"/>
              <a:gd name="connsiteX7" fmla="*/ 0 w 3452327"/>
              <a:gd name="connsiteY7" fmla="*/ 2071396 h 2071396"/>
              <a:gd name="connsiteX8" fmla="*/ 640703 w 3452327"/>
              <a:gd name="connsiteY8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2929813 w 3452327"/>
              <a:gd name="connsiteY2" fmla="*/ 1237861 h 2071396"/>
              <a:gd name="connsiteX3" fmla="*/ 2674776 w 3452327"/>
              <a:gd name="connsiteY3" fmla="*/ 1331167 h 2071396"/>
              <a:gd name="connsiteX4" fmla="*/ 2494385 w 3452327"/>
              <a:gd name="connsiteY4" fmla="*/ 1499118 h 2071396"/>
              <a:gd name="connsiteX5" fmla="*/ 945503 w 3452327"/>
              <a:gd name="connsiteY5" fmla="*/ 2046514 h 2071396"/>
              <a:gd name="connsiteX6" fmla="*/ 0 w 3452327"/>
              <a:gd name="connsiteY6" fmla="*/ 2071396 h 2071396"/>
              <a:gd name="connsiteX7" fmla="*/ 640703 w 3452327"/>
              <a:gd name="connsiteY7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2929813 w 3452327"/>
              <a:gd name="connsiteY2" fmla="*/ 1237861 h 2071396"/>
              <a:gd name="connsiteX3" fmla="*/ 2494385 w 3452327"/>
              <a:gd name="connsiteY3" fmla="*/ 1499118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2494385 w 3452327"/>
              <a:gd name="connsiteY3" fmla="*/ 1499118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1125895 w 3452327"/>
              <a:gd name="connsiteY4" fmla="*/ 204029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1125895 w 3452327"/>
              <a:gd name="connsiteY4" fmla="*/ 204029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1125895 w 3452327"/>
              <a:gd name="connsiteY4" fmla="*/ 204029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197290"/>
              <a:gd name="connsiteY0" fmla="*/ 0 h 2071396"/>
              <a:gd name="connsiteX1" fmla="*/ 3197290 w 3197290"/>
              <a:gd name="connsiteY1" fmla="*/ 12440 h 2071396"/>
              <a:gd name="connsiteX2" fmla="*/ 3172409 w 3197290"/>
              <a:gd name="connsiteY2" fmla="*/ 1225420 h 2071396"/>
              <a:gd name="connsiteX3" fmla="*/ 1891005 w 3197290"/>
              <a:gd name="connsiteY3" fmla="*/ 1604865 h 2071396"/>
              <a:gd name="connsiteX4" fmla="*/ 1125895 w 3197290"/>
              <a:gd name="connsiteY4" fmla="*/ 2040294 h 2071396"/>
              <a:gd name="connsiteX5" fmla="*/ 0 w 3197290"/>
              <a:gd name="connsiteY5" fmla="*/ 2071396 h 2071396"/>
              <a:gd name="connsiteX6" fmla="*/ 640703 w 3197290"/>
              <a:gd name="connsiteY6" fmla="*/ 0 h 207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7290" h="2071396">
                <a:moveTo>
                  <a:pt x="640703" y="0"/>
                </a:moveTo>
                <a:lnTo>
                  <a:pt x="3197290" y="12440"/>
                </a:lnTo>
                <a:lnTo>
                  <a:pt x="3172409" y="1225420"/>
                </a:lnTo>
                <a:cubicBezTo>
                  <a:pt x="2595985" y="1374709"/>
                  <a:pt x="2221723" y="1470090"/>
                  <a:pt x="1891005" y="1604865"/>
                </a:cubicBezTo>
                <a:cubicBezTo>
                  <a:pt x="1617307" y="1712686"/>
                  <a:pt x="1511560" y="1770743"/>
                  <a:pt x="1125895" y="2040294"/>
                </a:cubicBezTo>
                <a:lnTo>
                  <a:pt x="0" y="2071396"/>
                </a:lnTo>
                <a:lnTo>
                  <a:pt x="640703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Vrije vorm 79"/>
          <p:cNvSpPr/>
          <p:nvPr/>
        </p:nvSpPr>
        <p:spPr>
          <a:xfrm>
            <a:off x="6882578" y="1118032"/>
            <a:ext cx="2970549" cy="903602"/>
          </a:xfrm>
          <a:custGeom>
            <a:avLst/>
            <a:gdLst>
              <a:gd name="connsiteX0" fmla="*/ 279918 w 2363755"/>
              <a:gd name="connsiteY0" fmla="*/ 566057 h 1244081"/>
              <a:gd name="connsiteX1" fmla="*/ 2052734 w 2363755"/>
              <a:gd name="connsiteY1" fmla="*/ 0 h 1244081"/>
              <a:gd name="connsiteX2" fmla="*/ 2363755 w 2363755"/>
              <a:gd name="connsiteY2" fmla="*/ 528734 h 1244081"/>
              <a:gd name="connsiteX3" fmla="*/ 317241 w 2363755"/>
              <a:gd name="connsiteY3" fmla="*/ 1244081 h 1244081"/>
              <a:gd name="connsiteX4" fmla="*/ 0 w 2363755"/>
              <a:gd name="connsiteY4" fmla="*/ 908179 h 1244081"/>
              <a:gd name="connsiteX5" fmla="*/ 279918 w 2363755"/>
              <a:gd name="connsiteY5" fmla="*/ 566057 h 124408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317241 w 2363755"/>
              <a:gd name="connsiteY3" fmla="*/ 1231641 h 1231641"/>
              <a:gd name="connsiteX4" fmla="*/ 0 w 2363755"/>
              <a:gd name="connsiteY4" fmla="*/ 895739 h 1231641"/>
              <a:gd name="connsiteX5" fmla="*/ 279918 w 2363755"/>
              <a:gd name="connsiteY5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755"/>
              <a:gd name="connsiteY0" fmla="*/ 553617 h 1231641"/>
              <a:gd name="connsiteX1" fmla="*/ 1978089 w 2363755"/>
              <a:gd name="connsiteY1" fmla="*/ 0 h 1231641"/>
              <a:gd name="connsiteX2" fmla="*/ 2363755 w 2363755"/>
              <a:gd name="connsiteY2" fmla="*/ 516294 h 1231641"/>
              <a:gd name="connsiteX3" fmla="*/ 1891004 w 2363755"/>
              <a:gd name="connsiteY3" fmla="*/ 671804 h 1231641"/>
              <a:gd name="connsiteX4" fmla="*/ 317241 w 2363755"/>
              <a:gd name="connsiteY4" fmla="*/ 1231641 h 1231641"/>
              <a:gd name="connsiteX5" fmla="*/ 0 w 2363755"/>
              <a:gd name="connsiteY5" fmla="*/ 895739 h 1231641"/>
              <a:gd name="connsiteX6" fmla="*/ 279918 w 2363755"/>
              <a:gd name="connsiteY6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891004 w 2363871"/>
              <a:gd name="connsiteY4" fmla="*/ 671804 h 1231641"/>
              <a:gd name="connsiteX5" fmla="*/ 317241 w 2363871"/>
              <a:gd name="connsiteY5" fmla="*/ 1231641 h 1231641"/>
              <a:gd name="connsiteX6" fmla="*/ 0 w 2363871"/>
              <a:gd name="connsiteY6" fmla="*/ 895739 h 1231641"/>
              <a:gd name="connsiteX7" fmla="*/ 279918 w 2363871"/>
              <a:gd name="connsiteY7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91004 w 2363871"/>
              <a:gd name="connsiteY5" fmla="*/ 671804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63871"/>
              <a:gd name="connsiteY0" fmla="*/ 553617 h 1231641"/>
              <a:gd name="connsiteX1" fmla="*/ 1978089 w 2363871"/>
              <a:gd name="connsiteY1" fmla="*/ 0 h 1231641"/>
              <a:gd name="connsiteX2" fmla="*/ 2363755 w 2363871"/>
              <a:gd name="connsiteY2" fmla="*/ 516294 h 1231641"/>
              <a:gd name="connsiteX3" fmla="*/ 2046514 w 2363871"/>
              <a:gd name="connsiteY3" fmla="*/ 516294 h 1231641"/>
              <a:gd name="connsiteX4" fmla="*/ 1791477 w 2363871"/>
              <a:gd name="connsiteY4" fmla="*/ 597160 h 1231641"/>
              <a:gd name="connsiteX5" fmla="*/ 1866123 w 2363871"/>
              <a:gd name="connsiteY5" fmla="*/ 684245 h 1231641"/>
              <a:gd name="connsiteX6" fmla="*/ 317241 w 2363871"/>
              <a:gd name="connsiteY6" fmla="*/ 1231641 h 1231641"/>
              <a:gd name="connsiteX7" fmla="*/ 0 w 2363871"/>
              <a:gd name="connsiteY7" fmla="*/ 895739 h 1231641"/>
              <a:gd name="connsiteX8" fmla="*/ 279918 w 2363871"/>
              <a:gd name="connsiteY8" fmla="*/ 553617 h 1231641"/>
              <a:gd name="connsiteX0" fmla="*/ 279918 w 2301706"/>
              <a:gd name="connsiteY0" fmla="*/ 553617 h 1231641"/>
              <a:gd name="connsiteX1" fmla="*/ 1978089 w 2301706"/>
              <a:gd name="connsiteY1" fmla="*/ 0 h 1231641"/>
              <a:gd name="connsiteX2" fmla="*/ 2301551 w 2301706"/>
              <a:gd name="connsiteY2" fmla="*/ 422988 h 1231641"/>
              <a:gd name="connsiteX3" fmla="*/ 2046514 w 2301706"/>
              <a:gd name="connsiteY3" fmla="*/ 516294 h 1231641"/>
              <a:gd name="connsiteX4" fmla="*/ 1791477 w 2301706"/>
              <a:gd name="connsiteY4" fmla="*/ 597160 h 1231641"/>
              <a:gd name="connsiteX5" fmla="*/ 1866123 w 2301706"/>
              <a:gd name="connsiteY5" fmla="*/ 684245 h 1231641"/>
              <a:gd name="connsiteX6" fmla="*/ 317241 w 2301706"/>
              <a:gd name="connsiteY6" fmla="*/ 1231641 h 1231641"/>
              <a:gd name="connsiteX7" fmla="*/ 0 w 2301706"/>
              <a:gd name="connsiteY7" fmla="*/ 895739 h 1231641"/>
              <a:gd name="connsiteX8" fmla="*/ 279918 w 2301706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279918 w 2301551"/>
              <a:gd name="connsiteY0" fmla="*/ 553617 h 1231641"/>
              <a:gd name="connsiteX1" fmla="*/ 1978089 w 2301551"/>
              <a:gd name="connsiteY1" fmla="*/ 0 h 1231641"/>
              <a:gd name="connsiteX2" fmla="*/ 2301551 w 2301551"/>
              <a:gd name="connsiteY2" fmla="*/ 422988 h 1231641"/>
              <a:gd name="connsiteX3" fmla="*/ 2046514 w 2301551"/>
              <a:gd name="connsiteY3" fmla="*/ 516294 h 1231641"/>
              <a:gd name="connsiteX4" fmla="*/ 1791477 w 2301551"/>
              <a:gd name="connsiteY4" fmla="*/ 597160 h 1231641"/>
              <a:gd name="connsiteX5" fmla="*/ 1866123 w 2301551"/>
              <a:gd name="connsiteY5" fmla="*/ 684245 h 1231641"/>
              <a:gd name="connsiteX6" fmla="*/ 317241 w 2301551"/>
              <a:gd name="connsiteY6" fmla="*/ 1231641 h 1231641"/>
              <a:gd name="connsiteX7" fmla="*/ 0 w 2301551"/>
              <a:gd name="connsiteY7" fmla="*/ 895739 h 1231641"/>
              <a:gd name="connsiteX8" fmla="*/ 279918 w 2301551"/>
              <a:gd name="connsiteY8" fmla="*/ 553617 h 1231641"/>
              <a:gd name="connsiteX0" fmla="*/ 908180 w 2929813"/>
              <a:gd name="connsiteY0" fmla="*/ 553617 h 1256523"/>
              <a:gd name="connsiteX1" fmla="*/ 2606351 w 2929813"/>
              <a:gd name="connsiteY1" fmla="*/ 0 h 1256523"/>
              <a:gd name="connsiteX2" fmla="*/ 2929813 w 2929813"/>
              <a:gd name="connsiteY2" fmla="*/ 422988 h 1256523"/>
              <a:gd name="connsiteX3" fmla="*/ 2674776 w 2929813"/>
              <a:gd name="connsiteY3" fmla="*/ 516294 h 1256523"/>
              <a:gd name="connsiteX4" fmla="*/ 2419739 w 2929813"/>
              <a:gd name="connsiteY4" fmla="*/ 597160 h 1256523"/>
              <a:gd name="connsiteX5" fmla="*/ 2494385 w 2929813"/>
              <a:gd name="connsiteY5" fmla="*/ 684245 h 1256523"/>
              <a:gd name="connsiteX6" fmla="*/ 945503 w 2929813"/>
              <a:gd name="connsiteY6" fmla="*/ 1231641 h 1256523"/>
              <a:gd name="connsiteX7" fmla="*/ 0 w 2929813"/>
              <a:gd name="connsiteY7" fmla="*/ 1256523 h 1256523"/>
              <a:gd name="connsiteX8" fmla="*/ 908180 w 2929813"/>
              <a:gd name="connsiteY8" fmla="*/ 553617 h 1256523"/>
              <a:gd name="connsiteX0" fmla="*/ 559838 w 2929813"/>
              <a:gd name="connsiteY0" fmla="*/ 0 h 1505339"/>
              <a:gd name="connsiteX1" fmla="*/ 2606351 w 2929813"/>
              <a:gd name="connsiteY1" fmla="*/ 248816 h 1505339"/>
              <a:gd name="connsiteX2" fmla="*/ 2929813 w 2929813"/>
              <a:gd name="connsiteY2" fmla="*/ 671804 h 1505339"/>
              <a:gd name="connsiteX3" fmla="*/ 2674776 w 2929813"/>
              <a:gd name="connsiteY3" fmla="*/ 765110 h 1505339"/>
              <a:gd name="connsiteX4" fmla="*/ 2419739 w 2929813"/>
              <a:gd name="connsiteY4" fmla="*/ 845976 h 1505339"/>
              <a:gd name="connsiteX5" fmla="*/ 2494385 w 2929813"/>
              <a:gd name="connsiteY5" fmla="*/ 933061 h 1505339"/>
              <a:gd name="connsiteX6" fmla="*/ 945503 w 2929813"/>
              <a:gd name="connsiteY6" fmla="*/ 1480457 h 1505339"/>
              <a:gd name="connsiteX7" fmla="*/ 0 w 2929813"/>
              <a:gd name="connsiteY7" fmla="*/ 1505339 h 1505339"/>
              <a:gd name="connsiteX8" fmla="*/ 559838 w 2929813"/>
              <a:gd name="connsiteY8" fmla="*/ 0 h 1505339"/>
              <a:gd name="connsiteX0" fmla="*/ 640703 w 2929813"/>
              <a:gd name="connsiteY0" fmla="*/ 0 h 2071396"/>
              <a:gd name="connsiteX1" fmla="*/ 2606351 w 2929813"/>
              <a:gd name="connsiteY1" fmla="*/ 814873 h 2071396"/>
              <a:gd name="connsiteX2" fmla="*/ 2929813 w 2929813"/>
              <a:gd name="connsiteY2" fmla="*/ 1237861 h 2071396"/>
              <a:gd name="connsiteX3" fmla="*/ 2674776 w 2929813"/>
              <a:gd name="connsiteY3" fmla="*/ 1331167 h 2071396"/>
              <a:gd name="connsiteX4" fmla="*/ 2419739 w 2929813"/>
              <a:gd name="connsiteY4" fmla="*/ 1412033 h 2071396"/>
              <a:gd name="connsiteX5" fmla="*/ 2494385 w 2929813"/>
              <a:gd name="connsiteY5" fmla="*/ 1499118 h 2071396"/>
              <a:gd name="connsiteX6" fmla="*/ 945503 w 2929813"/>
              <a:gd name="connsiteY6" fmla="*/ 2046514 h 2071396"/>
              <a:gd name="connsiteX7" fmla="*/ 0 w 2929813"/>
              <a:gd name="connsiteY7" fmla="*/ 2071396 h 2071396"/>
              <a:gd name="connsiteX8" fmla="*/ 640703 w 2929813"/>
              <a:gd name="connsiteY8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2929813 w 3452327"/>
              <a:gd name="connsiteY2" fmla="*/ 1237861 h 2071396"/>
              <a:gd name="connsiteX3" fmla="*/ 2674776 w 3452327"/>
              <a:gd name="connsiteY3" fmla="*/ 1331167 h 2071396"/>
              <a:gd name="connsiteX4" fmla="*/ 2419739 w 3452327"/>
              <a:gd name="connsiteY4" fmla="*/ 1412033 h 2071396"/>
              <a:gd name="connsiteX5" fmla="*/ 2494385 w 3452327"/>
              <a:gd name="connsiteY5" fmla="*/ 1499118 h 2071396"/>
              <a:gd name="connsiteX6" fmla="*/ 945503 w 3452327"/>
              <a:gd name="connsiteY6" fmla="*/ 2046514 h 2071396"/>
              <a:gd name="connsiteX7" fmla="*/ 0 w 3452327"/>
              <a:gd name="connsiteY7" fmla="*/ 2071396 h 2071396"/>
              <a:gd name="connsiteX8" fmla="*/ 640703 w 3452327"/>
              <a:gd name="connsiteY8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2929813 w 3452327"/>
              <a:gd name="connsiteY2" fmla="*/ 1237861 h 2071396"/>
              <a:gd name="connsiteX3" fmla="*/ 2674776 w 3452327"/>
              <a:gd name="connsiteY3" fmla="*/ 1331167 h 2071396"/>
              <a:gd name="connsiteX4" fmla="*/ 2494385 w 3452327"/>
              <a:gd name="connsiteY4" fmla="*/ 1499118 h 2071396"/>
              <a:gd name="connsiteX5" fmla="*/ 945503 w 3452327"/>
              <a:gd name="connsiteY5" fmla="*/ 2046514 h 2071396"/>
              <a:gd name="connsiteX6" fmla="*/ 0 w 3452327"/>
              <a:gd name="connsiteY6" fmla="*/ 2071396 h 2071396"/>
              <a:gd name="connsiteX7" fmla="*/ 640703 w 3452327"/>
              <a:gd name="connsiteY7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2929813 w 3452327"/>
              <a:gd name="connsiteY2" fmla="*/ 1237861 h 2071396"/>
              <a:gd name="connsiteX3" fmla="*/ 2494385 w 3452327"/>
              <a:gd name="connsiteY3" fmla="*/ 1499118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2494385 w 3452327"/>
              <a:gd name="connsiteY3" fmla="*/ 1499118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945503 w 3452327"/>
              <a:gd name="connsiteY4" fmla="*/ 204651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1125895 w 3452327"/>
              <a:gd name="connsiteY4" fmla="*/ 204029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1125895 w 3452327"/>
              <a:gd name="connsiteY4" fmla="*/ 204029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452327"/>
              <a:gd name="connsiteY0" fmla="*/ 0 h 2071396"/>
              <a:gd name="connsiteX1" fmla="*/ 3452327 w 3452327"/>
              <a:gd name="connsiteY1" fmla="*/ 6220 h 2071396"/>
              <a:gd name="connsiteX2" fmla="*/ 3172409 w 3452327"/>
              <a:gd name="connsiteY2" fmla="*/ 1225420 h 2071396"/>
              <a:gd name="connsiteX3" fmla="*/ 1891005 w 3452327"/>
              <a:gd name="connsiteY3" fmla="*/ 1604865 h 2071396"/>
              <a:gd name="connsiteX4" fmla="*/ 1125895 w 3452327"/>
              <a:gd name="connsiteY4" fmla="*/ 2040294 h 2071396"/>
              <a:gd name="connsiteX5" fmla="*/ 0 w 3452327"/>
              <a:gd name="connsiteY5" fmla="*/ 2071396 h 2071396"/>
              <a:gd name="connsiteX6" fmla="*/ 640703 w 3452327"/>
              <a:gd name="connsiteY6" fmla="*/ 0 h 2071396"/>
              <a:gd name="connsiteX0" fmla="*/ 640703 w 3197290"/>
              <a:gd name="connsiteY0" fmla="*/ 0 h 2071396"/>
              <a:gd name="connsiteX1" fmla="*/ 3197290 w 3197290"/>
              <a:gd name="connsiteY1" fmla="*/ 12440 h 2071396"/>
              <a:gd name="connsiteX2" fmla="*/ 3172409 w 3197290"/>
              <a:gd name="connsiteY2" fmla="*/ 1225420 h 2071396"/>
              <a:gd name="connsiteX3" fmla="*/ 1891005 w 3197290"/>
              <a:gd name="connsiteY3" fmla="*/ 1604865 h 2071396"/>
              <a:gd name="connsiteX4" fmla="*/ 1125895 w 3197290"/>
              <a:gd name="connsiteY4" fmla="*/ 2040294 h 2071396"/>
              <a:gd name="connsiteX5" fmla="*/ 0 w 3197290"/>
              <a:gd name="connsiteY5" fmla="*/ 2071396 h 2071396"/>
              <a:gd name="connsiteX6" fmla="*/ 640703 w 3197290"/>
              <a:gd name="connsiteY6" fmla="*/ 0 h 2071396"/>
              <a:gd name="connsiteX0" fmla="*/ 0 w 3782008"/>
              <a:gd name="connsiteY0" fmla="*/ 243455 h 2058955"/>
              <a:gd name="connsiteX1" fmla="*/ 3782008 w 3782008"/>
              <a:gd name="connsiteY1" fmla="*/ -1 h 2058955"/>
              <a:gd name="connsiteX2" fmla="*/ 3757127 w 3782008"/>
              <a:gd name="connsiteY2" fmla="*/ 1212979 h 2058955"/>
              <a:gd name="connsiteX3" fmla="*/ 2475723 w 3782008"/>
              <a:gd name="connsiteY3" fmla="*/ 1592424 h 2058955"/>
              <a:gd name="connsiteX4" fmla="*/ 1710613 w 3782008"/>
              <a:gd name="connsiteY4" fmla="*/ 2027853 h 2058955"/>
              <a:gd name="connsiteX5" fmla="*/ 584718 w 3782008"/>
              <a:gd name="connsiteY5" fmla="*/ 2058955 h 2058955"/>
              <a:gd name="connsiteX6" fmla="*/ 0 w 3782008"/>
              <a:gd name="connsiteY6" fmla="*/ 243455 h 2058955"/>
              <a:gd name="connsiteX0" fmla="*/ 0 w 3757127"/>
              <a:gd name="connsiteY0" fmla="*/ 481071 h 2296571"/>
              <a:gd name="connsiteX1" fmla="*/ 1412032 w 3757127"/>
              <a:gd name="connsiteY1" fmla="*/ 0 h 2296571"/>
              <a:gd name="connsiteX2" fmla="*/ 3757127 w 3757127"/>
              <a:gd name="connsiteY2" fmla="*/ 1450595 h 2296571"/>
              <a:gd name="connsiteX3" fmla="*/ 2475723 w 3757127"/>
              <a:gd name="connsiteY3" fmla="*/ 1830040 h 2296571"/>
              <a:gd name="connsiteX4" fmla="*/ 1710613 w 3757127"/>
              <a:gd name="connsiteY4" fmla="*/ 2265469 h 2296571"/>
              <a:gd name="connsiteX5" fmla="*/ 584718 w 3757127"/>
              <a:gd name="connsiteY5" fmla="*/ 2296571 h 2296571"/>
              <a:gd name="connsiteX6" fmla="*/ 0 w 3757127"/>
              <a:gd name="connsiteY6" fmla="*/ 481071 h 2296571"/>
              <a:gd name="connsiteX0" fmla="*/ 0 w 3757127"/>
              <a:gd name="connsiteY0" fmla="*/ 298289 h 2113789"/>
              <a:gd name="connsiteX1" fmla="*/ 939281 w 3757127"/>
              <a:gd name="connsiteY1" fmla="*/ 0 h 2113789"/>
              <a:gd name="connsiteX2" fmla="*/ 3757127 w 3757127"/>
              <a:gd name="connsiteY2" fmla="*/ 1267813 h 2113789"/>
              <a:gd name="connsiteX3" fmla="*/ 2475723 w 3757127"/>
              <a:gd name="connsiteY3" fmla="*/ 1647258 h 2113789"/>
              <a:gd name="connsiteX4" fmla="*/ 1710613 w 3757127"/>
              <a:gd name="connsiteY4" fmla="*/ 2082687 h 2113789"/>
              <a:gd name="connsiteX5" fmla="*/ 584718 w 3757127"/>
              <a:gd name="connsiteY5" fmla="*/ 2113789 h 2113789"/>
              <a:gd name="connsiteX6" fmla="*/ 0 w 3757127"/>
              <a:gd name="connsiteY6" fmla="*/ 298289 h 2113789"/>
              <a:gd name="connsiteX0" fmla="*/ 0 w 2518592"/>
              <a:gd name="connsiteY0" fmla="*/ 298289 h 2113789"/>
              <a:gd name="connsiteX1" fmla="*/ 939281 w 2518592"/>
              <a:gd name="connsiteY1" fmla="*/ 0 h 2113789"/>
              <a:gd name="connsiteX2" fmla="*/ 1673290 w 2518592"/>
              <a:gd name="connsiteY2" fmla="*/ 1286091 h 2113789"/>
              <a:gd name="connsiteX3" fmla="*/ 2475723 w 2518592"/>
              <a:gd name="connsiteY3" fmla="*/ 1647258 h 2113789"/>
              <a:gd name="connsiteX4" fmla="*/ 1710613 w 2518592"/>
              <a:gd name="connsiteY4" fmla="*/ 2082687 h 2113789"/>
              <a:gd name="connsiteX5" fmla="*/ 584718 w 2518592"/>
              <a:gd name="connsiteY5" fmla="*/ 2113789 h 2113789"/>
              <a:gd name="connsiteX6" fmla="*/ 0 w 2518592"/>
              <a:gd name="connsiteY6" fmla="*/ 298289 h 2113789"/>
              <a:gd name="connsiteX0" fmla="*/ 0 w 2560068"/>
              <a:gd name="connsiteY0" fmla="*/ 298289 h 2113789"/>
              <a:gd name="connsiteX1" fmla="*/ 939281 w 2560068"/>
              <a:gd name="connsiteY1" fmla="*/ 0 h 2113789"/>
              <a:gd name="connsiteX2" fmla="*/ 1673290 w 2560068"/>
              <a:gd name="connsiteY2" fmla="*/ 1286091 h 2113789"/>
              <a:gd name="connsiteX3" fmla="*/ 2475723 w 2560068"/>
              <a:gd name="connsiteY3" fmla="*/ 1647258 h 2113789"/>
              <a:gd name="connsiteX4" fmla="*/ 1710613 w 2560068"/>
              <a:gd name="connsiteY4" fmla="*/ 2082687 h 2113789"/>
              <a:gd name="connsiteX5" fmla="*/ 584718 w 2560068"/>
              <a:gd name="connsiteY5" fmla="*/ 2113789 h 2113789"/>
              <a:gd name="connsiteX6" fmla="*/ 0 w 2560068"/>
              <a:gd name="connsiteY6" fmla="*/ 298289 h 2113789"/>
              <a:gd name="connsiteX0" fmla="*/ 0 w 2244393"/>
              <a:gd name="connsiteY0" fmla="*/ 298289 h 2113789"/>
              <a:gd name="connsiteX1" fmla="*/ 939281 w 2244393"/>
              <a:gd name="connsiteY1" fmla="*/ 0 h 2113789"/>
              <a:gd name="connsiteX2" fmla="*/ 1673290 w 2244393"/>
              <a:gd name="connsiteY2" fmla="*/ 1286091 h 2113789"/>
              <a:gd name="connsiteX3" fmla="*/ 2114939 w 2244393"/>
              <a:gd name="connsiteY3" fmla="*/ 514003 h 2113789"/>
              <a:gd name="connsiteX4" fmla="*/ 1710613 w 2244393"/>
              <a:gd name="connsiteY4" fmla="*/ 2082687 h 2113789"/>
              <a:gd name="connsiteX5" fmla="*/ 584718 w 2244393"/>
              <a:gd name="connsiteY5" fmla="*/ 2113789 h 2113789"/>
              <a:gd name="connsiteX6" fmla="*/ 0 w 2244393"/>
              <a:gd name="connsiteY6" fmla="*/ 298289 h 2113789"/>
              <a:gd name="connsiteX0" fmla="*/ 0 w 2930871"/>
              <a:gd name="connsiteY0" fmla="*/ 298289 h 2117982"/>
              <a:gd name="connsiteX1" fmla="*/ 939281 w 2930871"/>
              <a:gd name="connsiteY1" fmla="*/ 0 h 2117982"/>
              <a:gd name="connsiteX2" fmla="*/ 1673290 w 2930871"/>
              <a:gd name="connsiteY2" fmla="*/ 1286091 h 2117982"/>
              <a:gd name="connsiteX3" fmla="*/ 2114939 w 2930871"/>
              <a:gd name="connsiteY3" fmla="*/ 514003 h 2117982"/>
              <a:gd name="connsiteX4" fmla="*/ 2927006 w 2930871"/>
              <a:gd name="connsiteY4" fmla="*/ 2015434 h 2117982"/>
              <a:gd name="connsiteX5" fmla="*/ 1710613 w 2930871"/>
              <a:gd name="connsiteY5" fmla="*/ 2082687 h 2117982"/>
              <a:gd name="connsiteX6" fmla="*/ 584718 w 2930871"/>
              <a:gd name="connsiteY6" fmla="*/ 2113789 h 2117982"/>
              <a:gd name="connsiteX7" fmla="*/ 0 w 2930871"/>
              <a:gd name="connsiteY7" fmla="*/ 298289 h 2117982"/>
              <a:gd name="connsiteX0" fmla="*/ 0 w 2930871"/>
              <a:gd name="connsiteY0" fmla="*/ 298289 h 2117982"/>
              <a:gd name="connsiteX1" fmla="*/ 939281 w 2930871"/>
              <a:gd name="connsiteY1" fmla="*/ 0 h 2117982"/>
              <a:gd name="connsiteX2" fmla="*/ 1673290 w 2930871"/>
              <a:gd name="connsiteY2" fmla="*/ 1286091 h 2117982"/>
              <a:gd name="connsiteX3" fmla="*/ 2114939 w 2930871"/>
              <a:gd name="connsiteY3" fmla="*/ 514003 h 2117982"/>
              <a:gd name="connsiteX4" fmla="*/ 2927006 w 2930871"/>
              <a:gd name="connsiteY4" fmla="*/ 2015434 h 2117982"/>
              <a:gd name="connsiteX5" fmla="*/ 1710613 w 2930871"/>
              <a:gd name="connsiteY5" fmla="*/ 2082687 h 2117982"/>
              <a:gd name="connsiteX6" fmla="*/ 584718 w 2930871"/>
              <a:gd name="connsiteY6" fmla="*/ 2113789 h 2117982"/>
              <a:gd name="connsiteX7" fmla="*/ 0 w 2930871"/>
              <a:gd name="connsiteY7" fmla="*/ 298289 h 2117982"/>
              <a:gd name="connsiteX0" fmla="*/ 0 w 2933042"/>
              <a:gd name="connsiteY0" fmla="*/ 298289 h 2117982"/>
              <a:gd name="connsiteX1" fmla="*/ 939281 w 2933042"/>
              <a:gd name="connsiteY1" fmla="*/ 0 h 2117982"/>
              <a:gd name="connsiteX2" fmla="*/ 1673290 w 2933042"/>
              <a:gd name="connsiteY2" fmla="*/ 1286091 h 2117982"/>
              <a:gd name="connsiteX3" fmla="*/ 2432179 w 2933042"/>
              <a:gd name="connsiteY3" fmla="*/ 404334 h 2117982"/>
              <a:gd name="connsiteX4" fmla="*/ 2927006 w 2933042"/>
              <a:gd name="connsiteY4" fmla="*/ 2015434 h 2117982"/>
              <a:gd name="connsiteX5" fmla="*/ 1710613 w 2933042"/>
              <a:gd name="connsiteY5" fmla="*/ 2082687 h 2117982"/>
              <a:gd name="connsiteX6" fmla="*/ 584718 w 2933042"/>
              <a:gd name="connsiteY6" fmla="*/ 2113789 h 2117982"/>
              <a:gd name="connsiteX7" fmla="*/ 0 w 2933042"/>
              <a:gd name="connsiteY7" fmla="*/ 298289 h 2117982"/>
              <a:gd name="connsiteX0" fmla="*/ 0 w 2938465"/>
              <a:gd name="connsiteY0" fmla="*/ 298289 h 2117982"/>
              <a:gd name="connsiteX1" fmla="*/ 939281 w 2938465"/>
              <a:gd name="connsiteY1" fmla="*/ 0 h 2117982"/>
              <a:gd name="connsiteX2" fmla="*/ 1673290 w 2938465"/>
              <a:gd name="connsiteY2" fmla="*/ 1286091 h 2117982"/>
              <a:gd name="connsiteX3" fmla="*/ 2432179 w 2938465"/>
              <a:gd name="connsiteY3" fmla="*/ 404334 h 2117982"/>
              <a:gd name="connsiteX4" fmla="*/ 2927006 w 2938465"/>
              <a:gd name="connsiteY4" fmla="*/ 2015434 h 2117982"/>
              <a:gd name="connsiteX5" fmla="*/ 1710613 w 2938465"/>
              <a:gd name="connsiteY5" fmla="*/ 2082687 h 2117982"/>
              <a:gd name="connsiteX6" fmla="*/ 584718 w 2938465"/>
              <a:gd name="connsiteY6" fmla="*/ 2113789 h 2117982"/>
              <a:gd name="connsiteX7" fmla="*/ 0 w 2938465"/>
              <a:gd name="connsiteY7" fmla="*/ 298289 h 2117982"/>
              <a:gd name="connsiteX0" fmla="*/ 0 w 2932506"/>
              <a:gd name="connsiteY0" fmla="*/ 298289 h 2117982"/>
              <a:gd name="connsiteX1" fmla="*/ 939281 w 2932506"/>
              <a:gd name="connsiteY1" fmla="*/ 0 h 2117982"/>
              <a:gd name="connsiteX2" fmla="*/ 1673290 w 2932506"/>
              <a:gd name="connsiteY2" fmla="*/ 1286091 h 2117982"/>
              <a:gd name="connsiteX3" fmla="*/ 2102498 w 2932506"/>
              <a:gd name="connsiteY3" fmla="*/ 422611 h 2117982"/>
              <a:gd name="connsiteX4" fmla="*/ 2927006 w 2932506"/>
              <a:gd name="connsiteY4" fmla="*/ 2015434 h 2117982"/>
              <a:gd name="connsiteX5" fmla="*/ 1710613 w 2932506"/>
              <a:gd name="connsiteY5" fmla="*/ 2082687 h 2117982"/>
              <a:gd name="connsiteX6" fmla="*/ 584718 w 2932506"/>
              <a:gd name="connsiteY6" fmla="*/ 2113789 h 2117982"/>
              <a:gd name="connsiteX7" fmla="*/ 0 w 2932506"/>
              <a:gd name="connsiteY7" fmla="*/ 298289 h 2117982"/>
              <a:gd name="connsiteX0" fmla="*/ 0 w 2932506"/>
              <a:gd name="connsiteY0" fmla="*/ 298289 h 2117982"/>
              <a:gd name="connsiteX1" fmla="*/ 939281 w 2932506"/>
              <a:gd name="connsiteY1" fmla="*/ 0 h 2117982"/>
              <a:gd name="connsiteX2" fmla="*/ 1673290 w 2932506"/>
              <a:gd name="connsiteY2" fmla="*/ 1286091 h 2117982"/>
              <a:gd name="connsiteX3" fmla="*/ 2102498 w 2932506"/>
              <a:gd name="connsiteY3" fmla="*/ 422611 h 2117982"/>
              <a:gd name="connsiteX4" fmla="*/ 2927006 w 2932506"/>
              <a:gd name="connsiteY4" fmla="*/ 2015434 h 2117982"/>
              <a:gd name="connsiteX5" fmla="*/ 1710613 w 2932506"/>
              <a:gd name="connsiteY5" fmla="*/ 2082687 h 2117982"/>
              <a:gd name="connsiteX6" fmla="*/ 584718 w 2932506"/>
              <a:gd name="connsiteY6" fmla="*/ 2113789 h 2117982"/>
              <a:gd name="connsiteX7" fmla="*/ 0 w 2932506"/>
              <a:gd name="connsiteY7" fmla="*/ 298289 h 2117982"/>
              <a:gd name="connsiteX0" fmla="*/ 0 w 2932506"/>
              <a:gd name="connsiteY0" fmla="*/ 298289 h 2117982"/>
              <a:gd name="connsiteX1" fmla="*/ 939281 w 2932506"/>
              <a:gd name="connsiteY1" fmla="*/ 0 h 2117982"/>
              <a:gd name="connsiteX2" fmla="*/ 1673290 w 2932506"/>
              <a:gd name="connsiteY2" fmla="*/ 1286091 h 2117982"/>
              <a:gd name="connsiteX3" fmla="*/ 2102498 w 2932506"/>
              <a:gd name="connsiteY3" fmla="*/ 422611 h 2117982"/>
              <a:gd name="connsiteX4" fmla="*/ 2927006 w 2932506"/>
              <a:gd name="connsiteY4" fmla="*/ 2015434 h 2117982"/>
              <a:gd name="connsiteX5" fmla="*/ 1710613 w 2932506"/>
              <a:gd name="connsiteY5" fmla="*/ 2082687 h 2117982"/>
              <a:gd name="connsiteX6" fmla="*/ 584718 w 2932506"/>
              <a:gd name="connsiteY6" fmla="*/ 2113789 h 2117982"/>
              <a:gd name="connsiteX7" fmla="*/ 0 w 2932506"/>
              <a:gd name="connsiteY7" fmla="*/ 298289 h 2117982"/>
              <a:gd name="connsiteX0" fmla="*/ 0 w 2932506"/>
              <a:gd name="connsiteY0" fmla="*/ 298289 h 2117982"/>
              <a:gd name="connsiteX1" fmla="*/ 939281 w 2932506"/>
              <a:gd name="connsiteY1" fmla="*/ 0 h 2117982"/>
              <a:gd name="connsiteX2" fmla="*/ 1673290 w 2932506"/>
              <a:gd name="connsiteY2" fmla="*/ 1286091 h 2117982"/>
              <a:gd name="connsiteX3" fmla="*/ 2102498 w 2932506"/>
              <a:gd name="connsiteY3" fmla="*/ 422611 h 2117982"/>
              <a:gd name="connsiteX4" fmla="*/ 2927006 w 2932506"/>
              <a:gd name="connsiteY4" fmla="*/ 2015434 h 2117982"/>
              <a:gd name="connsiteX5" fmla="*/ 1710613 w 2932506"/>
              <a:gd name="connsiteY5" fmla="*/ 2082687 h 2117982"/>
              <a:gd name="connsiteX6" fmla="*/ 584718 w 2932506"/>
              <a:gd name="connsiteY6" fmla="*/ 2113789 h 2117982"/>
              <a:gd name="connsiteX7" fmla="*/ 0 w 2932506"/>
              <a:gd name="connsiteY7" fmla="*/ 298289 h 2117982"/>
              <a:gd name="connsiteX0" fmla="*/ 0 w 2933300"/>
              <a:gd name="connsiteY0" fmla="*/ 298289 h 2117982"/>
              <a:gd name="connsiteX1" fmla="*/ 939281 w 2933300"/>
              <a:gd name="connsiteY1" fmla="*/ 0 h 2117982"/>
              <a:gd name="connsiteX2" fmla="*/ 1673290 w 2933300"/>
              <a:gd name="connsiteY2" fmla="*/ 1286091 h 2117982"/>
              <a:gd name="connsiteX3" fmla="*/ 2102498 w 2933300"/>
              <a:gd name="connsiteY3" fmla="*/ 422611 h 2117982"/>
              <a:gd name="connsiteX4" fmla="*/ 2927006 w 2933300"/>
              <a:gd name="connsiteY4" fmla="*/ 2015434 h 2117982"/>
              <a:gd name="connsiteX5" fmla="*/ 1710613 w 2933300"/>
              <a:gd name="connsiteY5" fmla="*/ 2082687 h 2117982"/>
              <a:gd name="connsiteX6" fmla="*/ 584718 w 2933300"/>
              <a:gd name="connsiteY6" fmla="*/ 2113789 h 2117982"/>
              <a:gd name="connsiteX7" fmla="*/ 0 w 2933300"/>
              <a:gd name="connsiteY7" fmla="*/ 298289 h 2117982"/>
              <a:gd name="connsiteX0" fmla="*/ 0 w 2951754"/>
              <a:gd name="connsiteY0" fmla="*/ 298289 h 2113789"/>
              <a:gd name="connsiteX1" fmla="*/ 939281 w 2951754"/>
              <a:gd name="connsiteY1" fmla="*/ 0 h 2113789"/>
              <a:gd name="connsiteX2" fmla="*/ 1673290 w 2951754"/>
              <a:gd name="connsiteY2" fmla="*/ 1286091 h 2113789"/>
              <a:gd name="connsiteX3" fmla="*/ 2102498 w 2951754"/>
              <a:gd name="connsiteY3" fmla="*/ 422611 h 2113789"/>
              <a:gd name="connsiteX4" fmla="*/ 2945667 w 2951754"/>
              <a:gd name="connsiteY4" fmla="*/ 1924042 h 2113789"/>
              <a:gd name="connsiteX5" fmla="*/ 1710613 w 2951754"/>
              <a:gd name="connsiteY5" fmla="*/ 2082687 h 2113789"/>
              <a:gd name="connsiteX6" fmla="*/ 584718 w 2951754"/>
              <a:gd name="connsiteY6" fmla="*/ 2113789 h 2113789"/>
              <a:gd name="connsiteX7" fmla="*/ 0 w 2951754"/>
              <a:gd name="connsiteY7" fmla="*/ 298289 h 2113789"/>
              <a:gd name="connsiteX0" fmla="*/ 0 w 2945667"/>
              <a:gd name="connsiteY0" fmla="*/ 298289 h 2113789"/>
              <a:gd name="connsiteX1" fmla="*/ 939281 w 2945667"/>
              <a:gd name="connsiteY1" fmla="*/ 0 h 2113789"/>
              <a:gd name="connsiteX2" fmla="*/ 1673290 w 2945667"/>
              <a:gd name="connsiteY2" fmla="*/ 1286091 h 2113789"/>
              <a:gd name="connsiteX3" fmla="*/ 2102498 w 2945667"/>
              <a:gd name="connsiteY3" fmla="*/ 422611 h 2113789"/>
              <a:gd name="connsiteX4" fmla="*/ 2945667 w 2945667"/>
              <a:gd name="connsiteY4" fmla="*/ 1924042 h 2113789"/>
              <a:gd name="connsiteX5" fmla="*/ 1710613 w 2945667"/>
              <a:gd name="connsiteY5" fmla="*/ 2082687 h 2113789"/>
              <a:gd name="connsiteX6" fmla="*/ 584718 w 2945667"/>
              <a:gd name="connsiteY6" fmla="*/ 2113789 h 2113789"/>
              <a:gd name="connsiteX7" fmla="*/ 0 w 2945667"/>
              <a:gd name="connsiteY7" fmla="*/ 298289 h 2113789"/>
              <a:gd name="connsiteX0" fmla="*/ 0 w 2970549"/>
              <a:gd name="connsiteY0" fmla="*/ 298289 h 2113789"/>
              <a:gd name="connsiteX1" fmla="*/ 939281 w 2970549"/>
              <a:gd name="connsiteY1" fmla="*/ 0 h 2113789"/>
              <a:gd name="connsiteX2" fmla="*/ 1673290 w 2970549"/>
              <a:gd name="connsiteY2" fmla="*/ 1286091 h 2113789"/>
              <a:gd name="connsiteX3" fmla="*/ 2102498 w 2970549"/>
              <a:gd name="connsiteY3" fmla="*/ 422611 h 2113789"/>
              <a:gd name="connsiteX4" fmla="*/ 2970549 w 2970549"/>
              <a:gd name="connsiteY4" fmla="*/ 1869208 h 2113789"/>
              <a:gd name="connsiteX5" fmla="*/ 1710613 w 2970549"/>
              <a:gd name="connsiteY5" fmla="*/ 2082687 h 2113789"/>
              <a:gd name="connsiteX6" fmla="*/ 584718 w 2970549"/>
              <a:gd name="connsiteY6" fmla="*/ 2113789 h 2113789"/>
              <a:gd name="connsiteX7" fmla="*/ 0 w 2970549"/>
              <a:gd name="connsiteY7" fmla="*/ 298289 h 2113789"/>
              <a:gd name="connsiteX0" fmla="*/ 0 w 2970549"/>
              <a:gd name="connsiteY0" fmla="*/ 298289 h 2113789"/>
              <a:gd name="connsiteX1" fmla="*/ 939281 w 2970549"/>
              <a:gd name="connsiteY1" fmla="*/ 0 h 2113789"/>
              <a:gd name="connsiteX2" fmla="*/ 1673290 w 2970549"/>
              <a:gd name="connsiteY2" fmla="*/ 1286091 h 2113789"/>
              <a:gd name="connsiteX3" fmla="*/ 2102498 w 2970549"/>
              <a:gd name="connsiteY3" fmla="*/ 422611 h 2113789"/>
              <a:gd name="connsiteX4" fmla="*/ 2970549 w 2970549"/>
              <a:gd name="connsiteY4" fmla="*/ 1869208 h 2113789"/>
              <a:gd name="connsiteX5" fmla="*/ 1710613 w 2970549"/>
              <a:gd name="connsiteY5" fmla="*/ 2082687 h 2113789"/>
              <a:gd name="connsiteX6" fmla="*/ 584718 w 2970549"/>
              <a:gd name="connsiteY6" fmla="*/ 2113789 h 2113789"/>
              <a:gd name="connsiteX7" fmla="*/ 0 w 2970549"/>
              <a:gd name="connsiteY7" fmla="*/ 298289 h 2113789"/>
              <a:gd name="connsiteX0" fmla="*/ 0 w 2970549"/>
              <a:gd name="connsiteY0" fmla="*/ 298289 h 2113789"/>
              <a:gd name="connsiteX1" fmla="*/ 939281 w 2970549"/>
              <a:gd name="connsiteY1" fmla="*/ 0 h 2113789"/>
              <a:gd name="connsiteX2" fmla="*/ 1673290 w 2970549"/>
              <a:gd name="connsiteY2" fmla="*/ 1286091 h 2113789"/>
              <a:gd name="connsiteX3" fmla="*/ 2102498 w 2970549"/>
              <a:gd name="connsiteY3" fmla="*/ 422611 h 2113789"/>
              <a:gd name="connsiteX4" fmla="*/ 2970549 w 2970549"/>
              <a:gd name="connsiteY4" fmla="*/ 1869208 h 2113789"/>
              <a:gd name="connsiteX5" fmla="*/ 1710613 w 2970549"/>
              <a:gd name="connsiteY5" fmla="*/ 2082687 h 2113789"/>
              <a:gd name="connsiteX6" fmla="*/ 584718 w 2970549"/>
              <a:gd name="connsiteY6" fmla="*/ 2113789 h 2113789"/>
              <a:gd name="connsiteX7" fmla="*/ 0 w 2970549"/>
              <a:gd name="connsiteY7" fmla="*/ 298289 h 2113789"/>
              <a:gd name="connsiteX0" fmla="*/ 0 w 2985248"/>
              <a:gd name="connsiteY0" fmla="*/ 298289 h 2620163"/>
              <a:gd name="connsiteX1" fmla="*/ 939281 w 2985248"/>
              <a:gd name="connsiteY1" fmla="*/ 0 h 2620163"/>
              <a:gd name="connsiteX2" fmla="*/ 1673290 w 2985248"/>
              <a:gd name="connsiteY2" fmla="*/ 1286091 h 2620163"/>
              <a:gd name="connsiteX3" fmla="*/ 2102498 w 2985248"/>
              <a:gd name="connsiteY3" fmla="*/ 422611 h 2620163"/>
              <a:gd name="connsiteX4" fmla="*/ 2970549 w 2985248"/>
              <a:gd name="connsiteY4" fmla="*/ 1869208 h 2620163"/>
              <a:gd name="connsiteX5" fmla="*/ 2553781 w 2985248"/>
              <a:gd name="connsiteY5" fmla="*/ 2618618 h 2620163"/>
              <a:gd name="connsiteX6" fmla="*/ 1710613 w 2985248"/>
              <a:gd name="connsiteY6" fmla="*/ 2082687 h 2620163"/>
              <a:gd name="connsiteX7" fmla="*/ 584718 w 2985248"/>
              <a:gd name="connsiteY7" fmla="*/ 2113789 h 2620163"/>
              <a:gd name="connsiteX8" fmla="*/ 0 w 2985248"/>
              <a:gd name="connsiteY8" fmla="*/ 298289 h 2620163"/>
              <a:gd name="connsiteX0" fmla="*/ 0 w 2985490"/>
              <a:gd name="connsiteY0" fmla="*/ 298289 h 2620163"/>
              <a:gd name="connsiteX1" fmla="*/ 939281 w 2985490"/>
              <a:gd name="connsiteY1" fmla="*/ 0 h 2620163"/>
              <a:gd name="connsiteX2" fmla="*/ 1673290 w 2985490"/>
              <a:gd name="connsiteY2" fmla="*/ 1286091 h 2620163"/>
              <a:gd name="connsiteX3" fmla="*/ 2102498 w 2985490"/>
              <a:gd name="connsiteY3" fmla="*/ 422611 h 2620163"/>
              <a:gd name="connsiteX4" fmla="*/ 2970549 w 2985490"/>
              <a:gd name="connsiteY4" fmla="*/ 1869208 h 2620163"/>
              <a:gd name="connsiteX5" fmla="*/ 2553781 w 2985490"/>
              <a:gd name="connsiteY5" fmla="*/ 2618618 h 2620163"/>
              <a:gd name="connsiteX6" fmla="*/ 1710613 w 2985490"/>
              <a:gd name="connsiteY6" fmla="*/ 2082687 h 2620163"/>
              <a:gd name="connsiteX7" fmla="*/ 584718 w 2985490"/>
              <a:gd name="connsiteY7" fmla="*/ 2113789 h 2620163"/>
              <a:gd name="connsiteX8" fmla="*/ 0 w 2985490"/>
              <a:gd name="connsiteY8" fmla="*/ 298289 h 2620163"/>
              <a:gd name="connsiteX0" fmla="*/ 0 w 2970549"/>
              <a:gd name="connsiteY0" fmla="*/ 298289 h 2620163"/>
              <a:gd name="connsiteX1" fmla="*/ 939281 w 2970549"/>
              <a:gd name="connsiteY1" fmla="*/ 0 h 2620163"/>
              <a:gd name="connsiteX2" fmla="*/ 1673290 w 2970549"/>
              <a:gd name="connsiteY2" fmla="*/ 1286091 h 2620163"/>
              <a:gd name="connsiteX3" fmla="*/ 2102498 w 2970549"/>
              <a:gd name="connsiteY3" fmla="*/ 422611 h 2620163"/>
              <a:gd name="connsiteX4" fmla="*/ 2970549 w 2970549"/>
              <a:gd name="connsiteY4" fmla="*/ 1869208 h 2620163"/>
              <a:gd name="connsiteX5" fmla="*/ 2553781 w 2970549"/>
              <a:gd name="connsiteY5" fmla="*/ 2618618 h 2620163"/>
              <a:gd name="connsiteX6" fmla="*/ 1710613 w 2970549"/>
              <a:gd name="connsiteY6" fmla="*/ 2082687 h 2620163"/>
              <a:gd name="connsiteX7" fmla="*/ 584718 w 2970549"/>
              <a:gd name="connsiteY7" fmla="*/ 2113789 h 2620163"/>
              <a:gd name="connsiteX8" fmla="*/ 0 w 2970549"/>
              <a:gd name="connsiteY8" fmla="*/ 298289 h 2620163"/>
              <a:gd name="connsiteX0" fmla="*/ 0 w 2970549"/>
              <a:gd name="connsiteY0" fmla="*/ 298289 h 2620163"/>
              <a:gd name="connsiteX1" fmla="*/ 939281 w 2970549"/>
              <a:gd name="connsiteY1" fmla="*/ 0 h 2620163"/>
              <a:gd name="connsiteX2" fmla="*/ 1673290 w 2970549"/>
              <a:gd name="connsiteY2" fmla="*/ 1286091 h 2620163"/>
              <a:gd name="connsiteX3" fmla="*/ 2102498 w 2970549"/>
              <a:gd name="connsiteY3" fmla="*/ 422611 h 2620163"/>
              <a:gd name="connsiteX4" fmla="*/ 2970549 w 2970549"/>
              <a:gd name="connsiteY4" fmla="*/ 1869208 h 2620163"/>
              <a:gd name="connsiteX5" fmla="*/ 2553781 w 2970549"/>
              <a:gd name="connsiteY5" fmla="*/ 2618618 h 2620163"/>
              <a:gd name="connsiteX6" fmla="*/ 2152262 w 2970549"/>
              <a:gd name="connsiteY6" fmla="*/ 2082688 h 2620163"/>
              <a:gd name="connsiteX7" fmla="*/ 584718 w 2970549"/>
              <a:gd name="connsiteY7" fmla="*/ 2113789 h 2620163"/>
              <a:gd name="connsiteX8" fmla="*/ 0 w 2970549"/>
              <a:gd name="connsiteY8" fmla="*/ 298289 h 2620163"/>
              <a:gd name="connsiteX0" fmla="*/ 0 w 2970549"/>
              <a:gd name="connsiteY0" fmla="*/ 298289 h 2621682"/>
              <a:gd name="connsiteX1" fmla="*/ 939281 w 2970549"/>
              <a:gd name="connsiteY1" fmla="*/ 0 h 2621682"/>
              <a:gd name="connsiteX2" fmla="*/ 1673290 w 2970549"/>
              <a:gd name="connsiteY2" fmla="*/ 1286091 h 2621682"/>
              <a:gd name="connsiteX3" fmla="*/ 2102498 w 2970549"/>
              <a:gd name="connsiteY3" fmla="*/ 422611 h 2621682"/>
              <a:gd name="connsiteX4" fmla="*/ 2970549 w 2970549"/>
              <a:gd name="connsiteY4" fmla="*/ 1869208 h 2621682"/>
              <a:gd name="connsiteX5" fmla="*/ 2553781 w 2970549"/>
              <a:gd name="connsiteY5" fmla="*/ 2618618 h 2621682"/>
              <a:gd name="connsiteX6" fmla="*/ 2152262 w 2970549"/>
              <a:gd name="connsiteY6" fmla="*/ 2082688 h 2621682"/>
              <a:gd name="connsiteX7" fmla="*/ 584718 w 2970549"/>
              <a:gd name="connsiteY7" fmla="*/ 2113789 h 2621682"/>
              <a:gd name="connsiteX8" fmla="*/ 0 w 2970549"/>
              <a:gd name="connsiteY8" fmla="*/ 298289 h 2621682"/>
              <a:gd name="connsiteX0" fmla="*/ 0 w 2970549"/>
              <a:gd name="connsiteY0" fmla="*/ 298289 h 2618617"/>
              <a:gd name="connsiteX1" fmla="*/ 939281 w 2970549"/>
              <a:gd name="connsiteY1" fmla="*/ 0 h 2618617"/>
              <a:gd name="connsiteX2" fmla="*/ 1673290 w 2970549"/>
              <a:gd name="connsiteY2" fmla="*/ 1286091 h 2618617"/>
              <a:gd name="connsiteX3" fmla="*/ 2102498 w 2970549"/>
              <a:gd name="connsiteY3" fmla="*/ 422611 h 2618617"/>
              <a:gd name="connsiteX4" fmla="*/ 2970549 w 2970549"/>
              <a:gd name="connsiteY4" fmla="*/ 1869208 h 2618617"/>
              <a:gd name="connsiteX5" fmla="*/ 2553781 w 2970549"/>
              <a:gd name="connsiteY5" fmla="*/ 2618618 h 2618617"/>
              <a:gd name="connsiteX6" fmla="*/ 2152262 w 2970549"/>
              <a:gd name="connsiteY6" fmla="*/ 2082688 h 2618617"/>
              <a:gd name="connsiteX7" fmla="*/ 584718 w 2970549"/>
              <a:gd name="connsiteY7" fmla="*/ 2113789 h 2618617"/>
              <a:gd name="connsiteX8" fmla="*/ 0 w 2970549"/>
              <a:gd name="connsiteY8" fmla="*/ 298289 h 2618617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2262 w 2970549"/>
              <a:gd name="connsiteY6" fmla="*/ 2082688 h 2655174"/>
              <a:gd name="connsiteX7" fmla="*/ 584718 w 2970549"/>
              <a:gd name="connsiteY7" fmla="*/ 2113789 h 2655174"/>
              <a:gd name="connsiteX8" fmla="*/ 0 w 2970549"/>
              <a:gd name="connsiteY8" fmla="*/ 298289 h 2655174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2262 w 2970549"/>
              <a:gd name="connsiteY6" fmla="*/ 2082688 h 2655174"/>
              <a:gd name="connsiteX7" fmla="*/ 584718 w 2970549"/>
              <a:gd name="connsiteY7" fmla="*/ 2113789 h 2655174"/>
              <a:gd name="connsiteX8" fmla="*/ 0 w 2970549"/>
              <a:gd name="connsiteY8" fmla="*/ 298289 h 2655174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8483 w 2970549"/>
              <a:gd name="connsiteY6" fmla="*/ 2046134 h 2655174"/>
              <a:gd name="connsiteX7" fmla="*/ 584718 w 2970549"/>
              <a:gd name="connsiteY7" fmla="*/ 2113789 h 2655174"/>
              <a:gd name="connsiteX8" fmla="*/ 0 w 2970549"/>
              <a:gd name="connsiteY8" fmla="*/ 298289 h 2655174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8483 w 2970549"/>
              <a:gd name="connsiteY6" fmla="*/ 2046134 h 2655174"/>
              <a:gd name="connsiteX7" fmla="*/ 584718 w 2970549"/>
              <a:gd name="connsiteY7" fmla="*/ 2113789 h 2655174"/>
              <a:gd name="connsiteX8" fmla="*/ 0 w 2970549"/>
              <a:gd name="connsiteY8" fmla="*/ 298289 h 2655174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8483 w 2970549"/>
              <a:gd name="connsiteY6" fmla="*/ 2046134 h 2655174"/>
              <a:gd name="connsiteX7" fmla="*/ 584718 w 2970549"/>
              <a:gd name="connsiteY7" fmla="*/ 2113789 h 2655174"/>
              <a:gd name="connsiteX8" fmla="*/ 0 w 2970549"/>
              <a:gd name="connsiteY8" fmla="*/ 298289 h 2655174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8483 w 2970549"/>
              <a:gd name="connsiteY6" fmla="*/ 2046134 h 2655174"/>
              <a:gd name="connsiteX7" fmla="*/ 746449 w 2970549"/>
              <a:gd name="connsiteY7" fmla="*/ 2260014 h 2655174"/>
              <a:gd name="connsiteX8" fmla="*/ 0 w 2970549"/>
              <a:gd name="connsiteY8" fmla="*/ 298289 h 2655174"/>
              <a:gd name="connsiteX0" fmla="*/ 0 w 2970549"/>
              <a:gd name="connsiteY0" fmla="*/ 298289 h 2655174"/>
              <a:gd name="connsiteX1" fmla="*/ 939281 w 2970549"/>
              <a:gd name="connsiteY1" fmla="*/ 0 h 2655174"/>
              <a:gd name="connsiteX2" fmla="*/ 1673290 w 2970549"/>
              <a:gd name="connsiteY2" fmla="*/ 1286091 h 2655174"/>
              <a:gd name="connsiteX3" fmla="*/ 2102498 w 2970549"/>
              <a:gd name="connsiteY3" fmla="*/ 422611 h 2655174"/>
              <a:gd name="connsiteX4" fmla="*/ 2970549 w 2970549"/>
              <a:gd name="connsiteY4" fmla="*/ 1869208 h 2655174"/>
              <a:gd name="connsiteX5" fmla="*/ 2541340 w 2970549"/>
              <a:gd name="connsiteY5" fmla="*/ 2655174 h 2655174"/>
              <a:gd name="connsiteX6" fmla="*/ 2158483 w 2970549"/>
              <a:gd name="connsiteY6" fmla="*/ 2046134 h 2655174"/>
              <a:gd name="connsiteX7" fmla="*/ 1303479 w 2970549"/>
              <a:gd name="connsiteY7" fmla="*/ 2088544 h 2655174"/>
              <a:gd name="connsiteX8" fmla="*/ 746449 w 2970549"/>
              <a:gd name="connsiteY8" fmla="*/ 2260014 h 2655174"/>
              <a:gd name="connsiteX9" fmla="*/ 0 w 2970549"/>
              <a:gd name="connsiteY9" fmla="*/ 298289 h 26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0549" h="2655174">
                <a:moveTo>
                  <a:pt x="0" y="298289"/>
                </a:moveTo>
                <a:lnTo>
                  <a:pt x="939281" y="0"/>
                </a:lnTo>
                <a:lnTo>
                  <a:pt x="1673290" y="1286091"/>
                </a:lnTo>
                <a:cubicBezTo>
                  <a:pt x="2085911" y="558023"/>
                  <a:pt x="1904481" y="799630"/>
                  <a:pt x="2102498" y="422611"/>
                </a:cubicBezTo>
                <a:cubicBezTo>
                  <a:pt x="2507393" y="1183907"/>
                  <a:pt x="2465659" y="1022857"/>
                  <a:pt x="2970549" y="1869208"/>
                </a:cubicBezTo>
                <a:cubicBezTo>
                  <a:pt x="2848783" y="2131631"/>
                  <a:pt x="2757550" y="2290584"/>
                  <a:pt x="2541340" y="2655174"/>
                </a:cubicBezTo>
                <a:cubicBezTo>
                  <a:pt x="2306469" y="2288634"/>
                  <a:pt x="2389206" y="2373984"/>
                  <a:pt x="2158483" y="2046134"/>
                </a:cubicBezTo>
                <a:cubicBezTo>
                  <a:pt x="1871408" y="2096827"/>
                  <a:pt x="1590554" y="2037851"/>
                  <a:pt x="1303479" y="2088544"/>
                </a:cubicBezTo>
                <a:lnTo>
                  <a:pt x="746449" y="2260014"/>
                </a:lnTo>
                <a:lnTo>
                  <a:pt x="0" y="298289"/>
                </a:ln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Rechte verbindingslijn 7"/>
          <p:cNvCxnSpPr>
            <a:endCxn id="30" idx="1"/>
          </p:cNvCxnSpPr>
          <p:nvPr/>
        </p:nvCxnSpPr>
        <p:spPr>
          <a:xfrm>
            <a:off x="5454351" y="559347"/>
            <a:ext cx="684195" cy="0"/>
          </a:xfrm>
          <a:prstGeom prst="line">
            <a:avLst/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Rechte verbindingslijn 49"/>
          <p:cNvCxnSpPr/>
          <p:nvPr/>
        </p:nvCxnSpPr>
        <p:spPr>
          <a:xfrm flipV="1">
            <a:off x="3375498" y="4881981"/>
            <a:ext cx="1" cy="660070"/>
          </a:xfrm>
          <a:prstGeom prst="line">
            <a:avLst/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Rechte verbindingslijn 52"/>
          <p:cNvCxnSpPr/>
          <p:nvPr/>
        </p:nvCxnSpPr>
        <p:spPr>
          <a:xfrm>
            <a:off x="2044155" y="4743019"/>
            <a:ext cx="684195" cy="0"/>
          </a:xfrm>
          <a:prstGeom prst="line">
            <a:avLst/>
          </a:prstGeom>
          <a:noFill/>
          <a:ln w="190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Ovaal 2"/>
          <p:cNvSpPr/>
          <p:nvPr/>
        </p:nvSpPr>
        <p:spPr>
          <a:xfrm>
            <a:off x="3665771" y="4945382"/>
            <a:ext cx="7821206" cy="3124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44" name="Rechthoek 43"/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45" name="Rechthoek 44"/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47" name="Rechthoek 46"/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48" name="Rechthoek 47"/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49" name="Rechthoek 48"/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51" name="Rechthoek 50"/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52" name="Rechthoek 51"/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54" name="Rechthoek 53"/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8" name="Rechthoek 67"/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grpSp>
        <p:nvGrpSpPr>
          <p:cNvPr id="76" name="Group 3"/>
          <p:cNvGrpSpPr/>
          <p:nvPr/>
        </p:nvGrpSpPr>
        <p:grpSpPr>
          <a:xfrm>
            <a:off x="4310413" y="5182911"/>
            <a:ext cx="6358819" cy="1555232"/>
            <a:chOff x="-74300" y="2454546"/>
            <a:chExt cx="10467149" cy="2839409"/>
          </a:xfrm>
        </p:grpSpPr>
        <p:grpSp>
          <p:nvGrpSpPr>
            <p:cNvPr id="81" name="Group 66"/>
            <p:cNvGrpSpPr/>
            <p:nvPr/>
          </p:nvGrpSpPr>
          <p:grpSpPr>
            <a:xfrm>
              <a:off x="219702" y="2602181"/>
              <a:ext cx="10173147" cy="2691774"/>
              <a:chOff x="335461" y="2325329"/>
              <a:chExt cx="10173147" cy="2691774"/>
            </a:xfrm>
          </p:grpSpPr>
          <p:pic>
            <p:nvPicPr>
              <p:cNvPr id="84" name="Afbeelding 173">
                <a:extLst>
                  <a:ext uri="{FF2B5EF4-FFF2-40B4-BE49-F238E27FC236}">
                    <a16:creationId xmlns:a16="http://schemas.microsoft.com/office/drawing/2014/main" id="{E2C6C8FB-4EEC-408E-8015-673DED933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802" y="2479582"/>
                <a:ext cx="867218" cy="254596"/>
              </a:xfrm>
              <a:prstGeom prst="rect">
                <a:avLst/>
              </a:prstGeom>
            </p:spPr>
          </p:pic>
          <p:pic>
            <p:nvPicPr>
              <p:cNvPr id="85" name="Afbeelding 174">
                <a:extLst>
                  <a:ext uri="{FF2B5EF4-FFF2-40B4-BE49-F238E27FC236}">
                    <a16:creationId xmlns:a16="http://schemas.microsoft.com/office/drawing/2014/main" id="{3221470C-14FC-4CA5-99B0-CCF893B95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4830" y="2325329"/>
                <a:ext cx="1336408" cy="285323"/>
              </a:xfrm>
              <a:prstGeom prst="rect">
                <a:avLst/>
              </a:prstGeom>
            </p:spPr>
          </p:pic>
          <p:pic>
            <p:nvPicPr>
              <p:cNvPr id="86" name="Afbeelding 175">
                <a:extLst>
                  <a:ext uri="{FF2B5EF4-FFF2-40B4-BE49-F238E27FC236}">
                    <a16:creationId xmlns:a16="http://schemas.microsoft.com/office/drawing/2014/main" id="{FFCDCB68-55FB-42C5-975F-828D3DF26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2118" y="2463625"/>
                <a:ext cx="1163065" cy="211659"/>
              </a:xfrm>
              <a:prstGeom prst="rect">
                <a:avLst/>
              </a:prstGeom>
            </p:spPr>
          </p:pic>
          <p:pic>
            <p:nvPicPr>
              <p:cNvPr id="87" name="Afbeelding 177">
                <a:extLst>
                  <a:ext uri="{FF2B5EF4-FFF2-40B4-BE49-F238E27FC236}">
                    <a16:creationId xmlns:a16="http://schemas.microsoft.com/office/drawing/2014/main" id="{27080B53-8CD7-4564-B946-A9FB8E548B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64" b="23264"/>
              <a:stretch/>
            </p:blipFill>
            <p:spPr>
              <a:xfrm>
                <a:off x="335461" y="3076759"/>
                <a:ext cx="990126" cy="529444"/>
              </a:xfrm>
              <a:prstGeom prst="rect">
                <a:avLst/>
              </a:prstGeom>
            </p:spPr>
          </p:pic>
          <p:pic>
            <p:nvPicPr>
              <p:cNvPr id="88" name="Afbeelding 178">
                <a:extLst>
                  <a:ext uri="{FF2B5EF4-FFF2-40B4-BE49-F238E27FC236}">
                    <a16:creationId xmlns:a16="http://schemas.microsoft.com/office/drawing/2014/main" id="{0B1422C6-9E94-4250-8FD9-7FAE3FFD7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9979" y="3061335"/>
                <a:ext cx="1111938" cy="555970"/>
              </a:xfrm>
              <a:prstGeom prst="rect">
                <a:avLst/>
              </a:prstGeom>
            </p:spPr>
          </p:pic>
          <p:pic>
            <p:nvPicPr>
              <p:cNvPr id="89" name="Afbeelding 179">
                <a:extLst>
                  <a:ext uri="{FF2B5EF4-FFF2-40B4-BE49-F238E27FC236}">
                    <a16:creationId xmlns:a16="http://schemas.microsoft.com/office/drawing/2014/main" id="{FBAF9CF2-5525-485B-AAB8-C1CA57AF9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3780" y="2939526"/>
                <a:ext cx="1128097" cy="802204"/>
              </a:xfrm>
              <a:prstGeom prst="rect">
                <a:avLst/>
              </a:prstGeom>
            </p:spPr>
          </p:pic>
          <p:pic>
            <p:nvPicPr>
              <p:cNvPr id="90" name="Afbeelding 180">
                <a:extLst>
                  <a:ext uri="{FF2B5EF4-FFF2-40B4-BE49-F238E27FC236}">
                    <a16:creationId xmlns:a16="http://schemas.microsoft.com/office/drawing/2014/main" id="{96ED4B37-B053-47F5-8BF2-8F100481D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8988" y="3168625"/>
                <a:ext cx="1084817" cy="357447"/>
              </a:xfrm>
              <a:prstGeom prst="rect">
                <a:avLst/>
              </a:prstGeom>
            </p:spPr>
          </p:pic>
          <p:pic>
            <p:nvPicPr>
              <p:cNvPr id="91" name="Afbeelding 181">
                <a:extLst>
                  <a:ext uri="{FF2B5EF4-FFF2-40B4-BE49-F238E27FC236}">
                    <a16:creationId xmlns:a16="http://schemas.microsoft.com/office/drawing/2014/main" id="{272893F9-05EC-466B-BA22-D97ACB34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8184" y="3121889"/>
                <a:ext cx="819220" cy="434861"/>
              </a:xfrm>
              <a:prstGeom prst="rect">
                <a:avLst/>
              </a:prstGeom>
              <a:noFill/>
            </p:spPr>
          </p:pic>
          <p:pic>
            <p:nvPicPr>
              <p:cNvPr id="92" name="Afbeelding 182">
                <a:extLst>
                  <a:ext uri="{FF2B5EF4-FFF2-40B4-BE49-F238E27FC236}">
                    <a16:creationId xmlns:a16="http://schemas.microsoft.com/office/drawing/2014/main" id="{7BA275E9-CD28-43D8-9F24-803A9A210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35" y="3631561"/>
                <a:ext cx="1841168" cy="994859"/>
              </a:xfrm>
              <a:prstGeom prst="rect">
                <a:avLst/>
              </a:prstGeom>
            </p:spPr>
          </p:pic>
          <p:pic>
            <p:nvPicPr>
              <p:cNvPr id="93" name="Afbeelding 183">
                <a:extLst>
                  <a:ext uri="{FF2B5EF4-FFF2-40B4-BE49-F238E27FC236}">
                    <a16:creationId xmlns:a16="http://schemas.microsoft.com/office/drawing/2014/main" id="{68D5ED63-ADEB-4E94-B035-39C4099134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26" b="28626"/>
              <a:stretch/>
            </p:blipFill>
            <p:spPr>
              <a:xfrm>
                <a:off x="3178303" y="3835928"/>
                <a:ext cx="1895139" cy="540083"/>
              </a:xfrm>
              <a:prstGeom prst="rect">
                <a:avLst/>
              </a:prstGeom>
            </p:spPr>
          </p:pic>
          <p:pic>
            <p:nvPicPr>
              <p:cNvPr id="94" name="Afbeelding 184">
                <a:extLst>
                  <a:ext uri="{FF2B5EF4-FFF2-40B4-BE49-F238E27FC236}">
                    <a16:creationId xmlns:a16="http://schemas.microsoft.com/office/drawing/2014/main" id="{E36084F1-266E-443B-8DA3-BFC8120A2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2823" y="3668855"/>
                <a:ext cx="1225993" cy="923105"/>
              </a:xfrm>
              <a:prstGeom prst="rect">
                <a:avLst/>
              </a:prstGeom>
            </p:spPr>
          </p:pic>
          <p:pic>
            <p:nvPicPr>
              <p:cNvPr id="95" name="Afbeelding 185">
                <a:extLst>
                  <a:ext uri="{FF2B5EF4-FFF2-40B4-BE49-F238E27FC236}">
                    <a16:creationId xmlns:a16="http://schemas.microsoft.com/office/drawing/2014/main" id="{061E443F-6E41-48C6-BA54-F31746F42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7217" y="3974613"/>
                <a:ext cx="1322246" cy="251888"/>
              </a:xfrm>
              <a:prstGeom prst="rect">
                <a:avLst/>
              </a:prstGeom>
            </p:spPr>
          </p:pic>
          <p:pic>
            <p:nvPicPr>
              <p:cNvPr id="96" name="Afbeelding 187">
                <a:extLst>
                  <a:ext uri="{FF2B5EF4-FFF2-40B4-BE49-F238E27FC236}">
                    <a16:creationId xmlns:a16="http://schemas.microsoft.com/office/drawing/2014/main" id="{D18ABED1-5BF2-4A7E-8375-977A9FDF0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5596" y="4576930"/>
                <a:ext cx="994983" cy="434310"/>
              </a:xfrm>
              <a:prstGeom prst="rect">
                <a:avLst/>
              </a:prstGeom>
            </p:spPr>
          </p:pic>
          <p:pic>
            <p:nvPicPr>
              <p:cNvPr id="97" name="Afbeelding 188">
                <a:extLst>
                  <a:ext uri="{FF2B5EF4-FFF2-40B4-BE49-F238E27FC236}">
                    <a16:creationId xmlns:a16="http://schemas.microsoft.com/office/drawing/2014/main" id="{C94A32B5-88A5-4A27-9AD1-460AAFAA0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5200" y="4571069"/>
                <a:ext cx="1739535" cy="446034"/>
              </a:xfrm>
              <a:prstGeom prst="rect">
                <a:avLst/>
              </a:prstGeom>
            </p:spPr>
          </p:pic>
          <p:pic>
            <p:nvPicPr>
              <p:cNvPr id="98" name="Afbeelding 189">
                <a:extLst>
                  <a:ext uri="{FF2B5EF4-FFF2-40B4-BE49-F238E27FC236}">
                    <a16:creationId xmlns:a16="http://schemas.microsoft.com/office/drawing/2014/main" id="{6785E76E-DDA1-4C6C-A830-691E73C35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4282" y="4649837"/>
                <a:ext cx="1068509" cy="288497"/>
              </a:xfrm>
              <a:prstGeom prst="rect">
                <a:avLst/>
              </a:prstGeom>
            </p:spPr>
          </p:pic>
          <p:pic>
            <p:nvPicPr>
              <p:cNvPr id="99" name="Afbeelding 139">
                <a:extLst>
                  <a:ext uri="{FF2B5EF4-FFF2-40B4-BE49-F238E27FC236}">
                    <a16:creationId xmlns:a16="http://schemas.microsoft.com/office/drawing/2014/main" id="{60608A9A-A949-45B5-BA4F-256140D65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1261" y="4635412"/>
                <a:ext cx="1107347" cy="317347"/>
              </a:xfrm>
              <a:prstGeom prst="rect">
                <a:avLst/>
              </a:prstGeom>
            </p:spPr>
          </p:pic>
        </p:grpSp>
        <p:pic>
          <p:nvPicPr>
            <p:cNvPr id="82" name="Afbeelding 176">
              <a:extLst>
                <a:ext uri="{FF2B5EF4-FFF2-40B4-BE49-F238E27FC236}">
                  <a16:creationId xmlns:a16="http://schemas.microsoft.com/office/drawing/2014/main" id="{4BF89937-8177-4F60-AE45-17E3F6EA3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354" y="2454546"/>
              <a:ext cx="1582179" cy="560686"/>
            </a:xfrm>
            <a:prstGeom prst="rect">
              <a:avLst/>
            </a:prstGeom>
          </p:spPr>
        </p:pic>
        <p:pic>
          <p:nvPicPr>
            <p:cNvPr id="83" name="Afbeelding 186">
              <a:extLst>
                <a:ext uri="{FF2B5EF4-FFF2-40B4-BE49-F238E27FC236}">
                  <a16:creationId xmlns:a16="http://schemas.microsoft.com/office/drawing/2014/main" id="{D65C382B-A79C-4C21-A26E-D784724D2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00" y="4969803"/>
              <a:ext cx="1635988" cy="324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9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B1EE41-9759-A545-9EF8-6137EDA4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Schiphol Smart Airport City Development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9A13F-CD26-574E-9C40-63F06693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5954-FEE1-4804-AB1C-D62B52369518}" type="datetime4">
              <a:rPr lang="nl-NL" smtClean="0"/>
              <a:t>29 juni 2022</a:t>
            </a:fld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A400DD-BB34-834D-98BB-1BFC7DF59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558D2-0D07-A447-9FA9-94365CC8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38" name="Picture Placeholder 37" descr="A picture containing outdoor, road, street&#10;&#10;Description automatically generated">
            <a:extLst>
              <a:ext uri="{FF2B5EF4-FFF2-40B4-BE49-F238E27FC236}">
                <a16:creationId xmlns:a16="http://schemas.microsoft.com/office/drawing/2014/main" id="{8E0A2CAC-8906-BF4E-B026-7F47236BF72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6" b="22006"/>
          <a:stretch>
            <a:fillRect/>
          </a:stretch>
        </p:blipFill>
        <p:spPr/>
      </p:pic>
      <p:pic>
        <p:nvPicPr>
          <p:cNvPr id="4" name="Picture Placeholder 3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6D48EDDC-9648-9847-AB80-BF0E4C4CDE79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6" b="16766"/>
          <a:stretch>
            <a:fillRect/>
          </a:stretch>
        </p:blipFill>
        <p:spPr/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F9BDAC9-0966-5B42-8D83-082051A75C8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288000"/>
          <a:lstStyle/>
          <a:p>
            <a:r>
              <a:rPr lang="en-NL" dirty="0"/>
              <a:t>Smart Climate Control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870F6CC-C717-F34E-A620-E52902BA33C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lIns="288000"/>
          <a:lstStyle/>
          <a:p>
            <a:r>
              <a:rPr lang="en-ZW" dirty="0"/>
              <a:t>Particulate Matter (PM10)</a:t>
            </a:r>
            <a:endParaRPr lang="en-NL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1198769-761E-094B-8330-25481556556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288000"/>
          <a:lstStyle/>
          <a:p>
            <a:r>
              <a:rPr lang="en-NL" dirty="0"/>
              <a:t>Smart Water Meters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4C1C32D-F83B-1A4B-940D-1883E2FB28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lIns="288000"/>
          <a:lstStyle/>
          <a:p>
            <a:r>
              <a:rPr lang="en-NL" dirty="0"/>
              <a:t>Smart Mobility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ABC6265-300A-5B41-A764-B953FCCF6A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7602" y="3853315"/>
            <a:ext cx="2505084" cy="318405"/>
          </a:xfrm>
        </p:spPr>
        <p:txBody>
          <a:bodyPr lIns="288000"/>
          <a:lstStyle/>
          <a:p>
            <a:r>
              <a:rPr lang="en-NL" dirty="0"/>
              <a:t>Predictive Maintenance Elevators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B453C3D-E176-BF47-A8F6-DEE66E1A671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288000"/>
          <a:lstStyle/>
          <a:p>
            <a:r>
              <a:rPr lang="en-NL" dirty="0"/>
              <a:t>Just In Time Trucking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82AF02-8441-9C4D-90D7-BB5AC85D6DC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288000"/>
          <a:lstStyle/>
          <a:p>
            <a:r>
              <a:rPr lang="en-NL" dirty="0"/>
              <a:t>Smart Parking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7212A75-CD1E-044C-A76D-68F394CA4D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lIns="288000"/>
          <a:lstStyle/>
          <a:p>
            <a:r>
              <a:rPr lang="en-NL" dirty="0"/>
              <a:t>S</a:t>
            </a:r>
            <a:r>
              <a:rPr lang="en-GB" dirty="0"/>
              <a:t>m</a:t>
            </a:r>
            <a:r>
              <a:rPr lang="en-NL" dirty="0"/>
              <a:t>art Waste Management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26B1DE8-F887-9441-83B1-EF395928A1B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lIns="288000"/>
          <a:lstStyle/>
          <a:p>
            <a:r>
              <a:rPr lang="en-NL" dirty="0"/>
              <a:t>Smart Energy Metering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3BE607A-B7E3-9949-ABDA-9D64FBAAB4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 lIns="288000"/>
          <a:lstStyle/>
          <a:p>
            <a:r>
              <a:rPr lang="en-NL" dirty="0"/>
              <a:t>Smart Charging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B24A83D-DBFE-0B46-AFDA-3B4287782F6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 lIns="288000"/>
          <a:lstStyle/>
          <a:p>
            <a:r>
              <a:rPr lang="en-NL" dirty="0"/>
              <a:t>Smart Grid Load Balancing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394D59A-D987-3D41-8C2F-23FB97EC1F2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 lIns="288000"/>
          <a:lstStyle/>
          <a:p>
            <a:r>
              <a:rPr lang="en-NL" dirty="0"/>
              <a:t>Digital Twin / BIM 3D</a:t>
            </a:r>
          </a:p>
        </p:txBody>
      </p:sp>
      <p:pic>
        <p:nvPicPr>
          <p:cNvPr id="1026" name="Picture 2" descr="Kone brings elevator maintenance online with IBM Watson and Salesforce">
            <a:extLst>
              <a:ext uri="{FF2B5EF4-FFF2-40B4-BE49-F238E27FC236}">
                <a16:creationId xmlns:a16="http://schemas.microsoft.com/office/drawing/2014/main" id="{DCC56465-87A1-5B46-A5D2-CB673224A4AF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r="53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ure bookable truck parking locations in the Netherlands - Truck Parking  Europe">
            <a:extLst>
              <a:ext uri="{FF2B5EF4-FFF2-40B4-BE49-F238E27FC236}">
                <a16:creationId xmlns:a16="http://schemas.microsoft.com/office/drawing/2014/main" id="{CDBAC8D4-0ABA-9748-BC3B-0147EE3FC4DA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9" b="201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meter">
            <a:extLst>
              <a:ext uri="{FF2B5EF4-FFF2-40B4-BE49-F238E27FC236}">
                <a16:creationId xmlns:a16="http://schemas.microsoft.com/office/drawing/2014/main" id="{AFCFA57F-F7CD-8641-A9E6-4CF66FE4D0AC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1" b="126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chtmast Sensorhotel - low cost high quality meetunit voor lucht en geluid">
            <a:extLst>
              <a:ext uri="{FF2B5EF4-FFF2-40B4-BE49-F238E27FC236}">
                <a16:creationId xmlns:a16="http://schemas.microsoft.com/office/drawing/2014/main" id="{E13DCEE3-3141-0343-B967-BE2A7D6D6A7B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51" t="505" r="-15473" b="13982"/>
          <a:stretch/>
        </p:blipFill>
        <p:spPr bwMode="auto">
          <a:xfrm>
            <a:off x="3362261" y="1484026"/>
            <a:ext cx="2491200" cy="9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Tijdelijke aanduiding voor afbeelding 8">
            <a:extLst>
              <a:ext uri="{FF2B5EF4-FFF2-40B4-BE49-F238E27FC236}">
                <a16:creationId xmlns:a16="http://schemas.microsoft.com/office/drawing/2014/main" id="{1B378E23-BED8-2047-BCD9-5FB27D6C619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14607" r="-129" b="29311"/>
          <a:stretch/>
        </p:blipFill>
        <p:spPr>
          <a:xfrm>
            <a:off x="6028893" y="4347038"/>
            <a:ext cx="2493535" cy="930989"/>
          </a:xfrm>
        </p:spPr>
      </p:pic>
      <p:pic>
        <p:nvPicPr>
          <p:cNvPr id="44" name="Picture Placeholder 43" descr="A picture containing car&#10;&#10;Description automatically generated">
            <a:extLst>
              <a:ext uri="{FF2B5EF4-FFF2-40B4-BE49-F238E27FC236}">
                <a16:creationId xmlns:a16="http://schemas.microsoft.com/office/drawing/2014/main" id="{FCD53F4B-F32C-1F4C-9F82-9850337B0E1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26560" r="-345" b="17364"/>
          <a:stretch/>
        </p:blipFill>
        <p:spPr>
          <a:xfrm>
            <a:off x="3356711" y="4347038"/>
            <a:ext cx="2493535" cy="930989"/>
          </a:xfrm>
        </p:spPr>
      </p:pic>
      <p:pic>
        <p:nvPicPr>
          <p:cNvPr id="53" name="Picture 12" descr="IoT News - The installed base of smart waste sensors to reach 1.5 million  units worldwide in 2023 - IoT Business News">
            <a:extLst>
              <a:ext uri="{FF2B5EF4-FFF2-40B4-BE49-F238E27FC236}">
                <a16:creationId xmlns:a16="http://schemas.microsoft.com/office/drawing/2014/main" id="{354A9D55-E0AB-554A-8082-45AC70EC7DB3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 b="168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Tijdelijke aanduiding voor afbeelding 8">
            <a:extLst>
              <a:ext uri="{FF2B5EF4-FFF2-40B4-BE49-F238E27FC236}">
                <a16:creationId xmlns:a16="http://schemas.microsoft.com/office/drawing/2014/main" id="{1B204BD4-80DB-D14D-B47E-471378B3661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9" b="21989"/>
          <a:stretch>
            <a:fillRect/>
          </a:stretch>
        </p:blipFill>
        <p:spPr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0BD84392-349C-BC4C-ACD2-85CCBC3FEEC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4" b="22024"/>
          <a:stretch>
            <a:fillRect/>
          </a:stretch>
        </p:blipFill>
        <p:spPr/>
      </p:pic>
      <p:pic>
        <p:nvPicPr>
          <p:cNvPr id="1042" name="Picture 18" descr="Award-winning smart energy management tool comes to Africa. - Smappee">
            <a:extLst>
              <a:ext uri="{FF2B5EF4-FFF2-40B4-BE49-F238E27FC236}">
                <a16:creationId xmlns:a16="http://schemas.microsoft.com/office/drawing/2014/main" id="{896E6736-8724-3D40-8812-C7AE05F12DC0}"/>
              </a:ext>
            </a:extLst>
          </p:cNvPr>
          <p:cNvPicPr>
            <a:picLocks noGrp="1" noChangeAspect="1" noChangeArrowheads="1"/>
          </p:cNvPicPr>
          <p:nvPr>
            <p:ph type="pic" sz="quarter" idx="28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2524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/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erticale tekst 5"/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en-US" dirty="0"/>
              <a:t>Your office at Amsterdam Airport</a:t>
            </a:r>
            <a:endParaRPr lang="nl-NL" dirty="0"/>
          </a:p>
        </p:txBody>
      </p:sp>
      <p:sp>
        <p:nvSpPr>
          <p:cNvPr id="7" name="Tijdelijke aanduiding voor verticale tekst 6"/>
          <p:cNvSpPr>
            <a:spLocks noGrp="1"/>
          </p:cNvSpPr>
          <p:nvPr>
            <p:ph type="body" orient="vert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Schiphol Smart </a:t>
            </a:r>
            <a:r>
              <a:rPr lang="nl-NL" sz="4800" dirty="0" err="1"/>
              <a:t>AirportCity</a:t>
            </a:r>
            <a:endParaRPr lang="nl-NL" sz="480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60F24-C9D7-4417-9B76-583C48A011DB}" type="datetime4">
              <a:rPr lang="nl-NL" smtClean="0"/>
              <a:t>29 juni 2022</a:t>
            </a:fld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22"/>
          </p:nvPr>
        </p:nvSpPr>
        <p:spPr>
          <a:xfrm>
            <a:off x="431152" y="286603"/>
            <a:ext cx="2426348" cy="683918"/>
          </a:xfrm>
        </p:spPr>
        <p:txBody>
          <a:bodyPr/>
          <a:lstStyle/>
          <a:p>
            <a:r>
              <a:rPr lang="nl-NL" sz="1800" dirty="0"/>
              <a:t>Erik Felëus</a:t>
            </a:r>
          </a:p>
          <a:p>
            <a:r>
              <a:rPr lang="nl-NL" sz="1200" dirty="0"/>
              <a:t>Schiphol Commercial</a:t>
            </a:r>
          </a:p>
        </p:txBody>
      </p:sp>
      <p:sp>
        <p:nvSpPr>
          <p:cNvPr id="11" name="Rechthoek 10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17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18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BCCFB3-CAF3-D708-1C27-D5A7CE43A6BF}"/>
              </a:ext>
            </a:extLst>
          </p:cNvPr>
          <p:cNvSpPr txBox="1"/>
          <p:nvPr/>
        </p:nvSpPr>
        <p:spPr>
          <a:xfrm>
            <a:off x="2654423" y="3419668"/>
            <a:ext cx="8700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409FFF"/>
                </a:solidFill>
                <a:effectLst/>
                <a:latin typeface="inherit"/>
                <a:hlinkClick r:id="rId3"/>
              </a:rPr>
              <a:t>https://we.tl/t-BdcLxV1hQu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267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996" y="2144924"/>
            <a:ext cx="4461210" cy="2380744"/>
          </a:xfrm>
        </p:spPr>
        <p:txBody>
          <a:bodyPr/>
          <a:lstStyle/>
          <a:p>
            <a:r>
              <a:rPr lang="en-NL" dirty="0"/>
              <a:t>Energy</a:t>
            </a:r>
            <a:br>
              <a:rPr lang="en-NL" dirty="0"/>
            </a:br>
            <a:r>
              <a:rPr lang="en-NL" dirty="0"/>
              <a:t>Transition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verticale tekst 4"/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nl-NL" err="1"/>
              <a:t>Your</a:t>
            </a:r>
            <a:r>
              <a:rPr lang="nl-NL"/>
              <a:t> office at Amsterdam Airport </a:t>
            </a:r>
          </a:p>
        </p:txBody>
      </p:sp>
      <p:sp>
        <p:nvSpPr>
          <p:cNvPr id="9" name="Rechthoek 8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0" name="Rechthoek 9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1" name="Rechthoek 10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C5C8C6B4-B3CE-A7FE-6B84-7358107E915D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20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B6CD8F-E65F-E726-DFFB-CBD32D3C5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38" y="0"/>
            <a:ext cx="9759808" cy="685800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49F337A-9BDB-9627-40CB-92DD583EF57E}"/>
              </a:ext>
            </a:extLst>
          </p:cNvPr>
          <p:cNvSpPr/>
          <p:nvPr/>
        </p:nvSpPr>
        <p:spPr>
          <a:xfrm>
            <a:off x="7572652" y="5161566"/>
            <a:ext cx="3285910" cy="147449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en-NL" dirty="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21281-46F8-4B6B-0A19-E62EB5DA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165D-51C1-4FD4-8F11-26AC445F2B8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EA16D-FD10-FE2F-BA1F-D59892CEE3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E08F1-829E-C769-2692-46F8ACB4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21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D4DF996-50D7-9FDC-C8C6-E5E166F9E48D}"/>
              </a:ext>
            </a:extLst>
          </p:cNvPr>
          <p:cNvSpPr txBox="1">
            <a:spLocks/>
          </p:cNvSpPr>
          <p:nvPr/>
        </p:nvSpPr>
        <p:spPr>
          <a:xfrm>
            <a:off x="574166" y="407556"/>
            <a:ext cx="4378834" cy="7346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Mind your step 1</a:t>
            </a:r>
          </a:p>
        </p:txBody>
      </p:sp>
      <p:sp>
        <p:nvSpPr>
          <p:cNvPr id="10" name="Rechthoek 42">
            <a:extLst>
              <a:ext uri="{FF2B5EF4-FFF2-40B4-BE49-F238E27FC236}">
                <a16:creationId xmlns:a16="http://schemas.microsoft.com/office/drawing/2014/main" id="{856E8F44-5A34-D1A3-7B61-0C99C5B2A4AF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1" name="Rechthoek 43">
            <a:extLst>
              <a:ext uri="{FF2B5EF4-FFF2-40B4-BE49-F238E27FC236}">
                <a16:creationId xmlns:a16="http://schemas.microsoft.com/office/drawing/2014/main" id="{5A55AD43-20EA-8B9E-72AB-D2AF2D067E38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45">
            <a:extLst>
              <a:ext uri="{FF2B5EF4-FFF2-40B4-BE49-F238E27FC236}">
                <a16:creationId xmlns:a16="http://schemas.microsoft.com/office/drawing/2014/main" id="{0E253497-FAC2-836C-5292-6E0AB3C5EC79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47">
            <a:extLst>
              <a:ext uri="{FF2B5EF4-FFF2-40B4-BE49-F238E27FC236}">
                <a16:creationId xmlns:a16="http://schemas.microsoft.com/office/drawing/2014/main" id="{AB204D2A-0162-FADD-4858-DEDB72133075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48">
            <a:extLst>
              <a:ext uri="{FF2B5EF4-FFF2-40B4-BE49-F238E27FC236}">
                <a16:creationId xmlns:a16="http://schemas.microsoft.com/office/drawing/2014/main" id="{C2170B6C-13D6-580E-7C2C-97C4DDB7AA74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49">
            <a:extLst>
              <a:ext uri="{FF2B5EF4-FFF2-40B4-BE49-F238E27FC236}">
                <a16:creationId xmlns:a16="http://schemas.microsoft.com/office/drawing/2014/main" id="{3AB37A83-2807-6C33-CB80-1C04B72EC1AA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51">
            <a:extLst>
              <a:ext uri="{FF2B5EF4-FFF2-40B4-BE49-F238E27FC236}">
                <a16:creationId xmlns:a16="http://schemas.microsoft.com/office/drawing/2014/main" id="{29911F7B-0194-41AC-2D3F-0981B0560D92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52">
            <a:extLst>
              <a:ext uri="{FF2B5EF4-FFF2-40B4-BE49-F238E27FC236}">
                <a16:creationId xmlns:a16="http://schemas.microsoft.com/office/drawing/2014/main" id="{D4571C4C-04C6-9CEE-D3E8-DC870A11B44E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53">
            <a:extLst>
              <a:ext uri="{FF2B5EF4-FFF2-40B4-BE49-F238E27FC236}">
                <a16:creationId xmlns:a16="http://schemas.microsoft.com/office/drawing/2014/main" id="{99637CF1-8007-91ED-DE15-6BB3D9C85E89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2906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4CEED-2F88-4F34-8A8D-6D7BB79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4675B2D-6908-43CA-B252-92D5956C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F0F9C8-49BD-4995-BF50-D44A54CF8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64577D-9021-45F9-B586-CB78334E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22</a:t>
            </a:fld>
            <a:endParaRPr lang="nl-NL"/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D42D1621-FABA-40A1-9E11-9C44D95DAAC3}"/>
              </a:ext>
            </a:extLst>
          </p:cNvPr>
          <p:cNvSpPr txBox="1">
            <a:spLocks/>
          </p:cNvSpPr>
          <p:nvPr/>
        </p:nvSpPr>
        <p:spPr>
          <a:xfrm>
            <a:off x="845801" y="5493713"/>
            <a:ext cx="5963372" cy="14596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10000"/>
              <a:buFont typeface="Wingdings" charset="2"/>
              <a:buNone/>
              <a:tabLst/>
              <a:defRPr lang="nl-NL" sz="2400" kern="1200" smtClean="0">
                <a:solidFill>
                  <a:schemeClr val="tx1"/>
                </a:solidFill>
                <a:effectLst/>
                <a:latin typeface="Frutiger for Schiphol Book" panose="020B05030403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4267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4267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4267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4267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Zero Emission 2030: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Phase out gas by executing ATES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‘Paris Proof’, energy use of 70 kWh/m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927E22-1116-4C33-A347-A980392357EC}"/>
              </a:ext>
            </a:extLst>
          </p:cNvPr>
          <p:cNvSpPr/>
          <p:nvPr/>
        </p:nvSpPr>
        <p:spPr>
          <a:xfrm>
            <a:off x="0" y="0"/>
            <a:ext cx="3409025" cy="1171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en-NL" dirty="0" err="1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7A2D43C-C6B1-227E-32F4-0E38E32BC589}"/>
              </a:ext>
            </a:extLst>
          </p:cNvPr>
          <p:cNvSpPr/>
          <p:nvPr/>
        </p:nvSpPr>
        <p:spPr>
          <a:xfrm rot="10362385">
            <a:off x="2095904" y="3828386"/>
            <a:ext cx="3901535" cy="972206"/>
          </a:xfrm>
          <a:prstGeom prst="arc">
            <a:avLst>
              <a:gd name="adj1" fmla="val 12222633"/>
              <a:gd name="adj2" fmla="val 21365636"/>
            </a:avLst>
          </a:prstGeom>
          <a:noFill/>
          <a:ln w="28575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F6D8B-CB63-DB22-5220-380FC2786796}"/>
              </a:ext>
            </a:extLst>
          </p:cNvPr>
          <p:cNvGrpSpPr/>
          <p:nvPr/>
        </p:nvGrpSpPr>
        <p:grpSpPr>
          <a:xfrm>
            <a:off x="-239697" y="0"/>
            <a:ext cx="12431697" cy="4047067"/>
            <a:chOff x="-239697" y="0"/>
            <a:chExt cx="12431697" cy="404706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37F46E1-EC14-4515-9E57-0F8E756D8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090"/>
            <a:stretch/>
          </p:blipFill>
          <p:spPr>
            <a:xfrm>
              <a:off x="0" y="0"/>
              <a:ext cx="12192000" cy="4047067"/>
            </a:xfrm>
            <a:prstGeom prst="rect">
              <a:avLst/>
            </a:prstGeom>
          </p:spPr>
        </p:pic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E412639-A7AA-3F9E-3FD0-D3A33082C468}"/>
                </a:ext>
              </a:extLst>
            </p:cNvPr>
            <p:cNvSpPr/>
            <p:nvPr/>
          </p:nvSpPr>
          <p:spPr>
            <a:xfrm rot="10800000">
              <a:off x="-239697" y="0"/>
              <a:ext cx="3710866" cy="1085107"/>
            </a:xfrm>
            <a:prstGeom prst="triangle">
              <a:avLst>
                <a:gd name="adj" fmla="val 951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>
                <a:lnSpc>
                  <a:spcPct val="90000"/>
                </a:lnSpc>
              </a:pPr>
              <a:endParaRPr lang="en-NL" dirty="0" err="1"/>
            </a:p>
          </p:txBody>
        </p:sp>
        <p:sp>
          <p:nvSpPr>
            <p:cNvPr id="8" name="Titel 8">
              <a:extLst>
                <a:ext uri="{FF2B5EF4-FFF2-40B4-BE49-F238E27FC236}">
                  <a16:creationId xmlns:a16="http://schemas.microsoft.com/office/drawing/2014/main" id="{CD717FAF-F58F-46C4-BC32-D27710608045}"/>
                </a:ext>
              </a:extLst>
            </p:cNvPr>
            <p:cNvSpPr txBox="1">
              <a:spLocks/>
            </p:cNvSpPr>
            <p:nvPr/>
          </p:nvSpPr>
          <p:spPr>
            <a:xfrm>
              <a:off x="574166" y="407556"/>
              <a:ext cx="4823458" cy="73469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NL" dirty="0"/>
                <a:t>Mind your step 1</a:t>
              </a:r>
            </a:p>
          </p:txBody>
        </p:sp>
      </p:grpSp>
      <p:pic>
        <p:nvPicPr>
          <p:cNvPr id="11" name="Picture 2" descr="Klimaatakkoord | Klimaatakkoord">
            <a:extLst>
              <a:ext uri="{FF2B5EF4-FFF2-40B4-BE49-F238E27FC236}">
                <a16:creationId xmlns:a16="http://schemas.microsoft.com/office/drawing/2014/main" id="{4373E421-E23D-9013-2A21-9E79CD15D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 bwMode="auto">
          <a:xfrm>
            <a:off x="1128098" y="3909580"/>
            <a:ext cx="576414" cy="5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7BCE53F-3D45-1457-0730-403A614E8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781" y="3762243"/>
            <a:ext cx="945368" cy="945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D596A-EDC2-BF55-F432-EC54DFE75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472"/>
          <a:stretch/>
        </p:blipFill>
        <p:spPr>
          <a:xfrm>
            <a:off x="4954382" y="3712191"/>
            <a:ext cx="904423" cy="906462"/>
          </a:xfrm>
          <a:prstGeom prst="rect">
            <a:avLst/>
          </a:prstGeom>
        </p:spPr>
      </p:pic>
      <p:sp>
        <p:nvSpPr>
          <p:cNvPr id="17" name="Rechthoek 42">
            <a:extLst>
              <a:ext uri="{FF2B5EF4-FFF2-40B4-BE49-F238E27FC236}">
                <a16:creationId xmlns:a16="http://schemas.microsoft.com/office/drawing/2014/main" id="{3F0E9276-15F9-05DB-F589-2BEA7DBA4D73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43">
            <a:extLst>
              <a:ext uri="{FF2B5EF4-FFF2-40B4-BE49-F238E27FC236}">
                <a16:creationId xmlns:a16="http://schemas.microsoft.com/office/drawing/2014/main" id="{6BAA51D5-2CB3-944A-0ACF-FC692AAC7DCA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45">
            <a:extLst>
              <a:ext uri="{FF2B5EF4-FFF2-40B4-BE49-F238E27FC236}">
                <a16:creationId xmlns:a16="http://schemas.microsoft.com/office/drawing/2014/main" id="{D651D766-CBF7-DCB4-C4B7-2E443FE74731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0" name="Rechthoek 47">
            <a:extLst>
              <a:ext uri="{FF2B5EF4-FFF2-40B4-BE49-F238E27FC236}">
                <a16:creationId xmlns:a16="http://schemas.microsoft.com/office/drawing/2014/main" id="{880BF3B8-6DE2-19B5-EAB2-0DA091048271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48">
            <a:extLst>
              <a:ext uri="{FF2B5EF4-FFF2-40B4-BE49-F238E27FC236}">
                <a16:creationId xmlns:a16="http://schemas.microsoft.com/office/drawing/2014/main" id="{72187E4F-7225-14D9-A338-B9BF1971045A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Rechthoek 49">
            <a:extLst>
              <a:ext uri="{FF2B5EF4-FFF2-40B4-BE49-F238E27FC236}">
                <a16:creationId xmlns:a16="http://schemas.microsoft.com/office/drawing/2014/main" id="{BBD5BA2A-D83C-A35A-2069-6DCD037CE70E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3" name="Rechthoek 51">
            <a:extLst>
              <a:ext uri="{FF2B5EF4-FFF2-40B4-BE49-F238E27FC236}">
                <a16:creationId xmlns:a16="http://schemas.microsoft.com/office/drawing/2014/main" id="{DAB6B76F-9263-3214-E444-64FD6292B2B2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4" name="Rechthoek 52">
            <a:extLst>
              <a:ext uri="{FF2B5EF4-FFF2-40B4-BE49-F238E27FC236}">
                <a16:creationId xmlns:a16="http://schemas.microsoft.com/office/drawing/2014/main" id="{FE7BC60F-31E2-D7B3-414F-8D14CC5F8538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5" name="Rechthoek 53">
            <a:extLst>
              <a:ext uri="{FF2B5EF4-FFF2-40B4-BE49-F238E27FC236}">
                <a16:creationId xmlns:a16="http://schemas.microsoft.com/office/drawing/2014/main" id="{1092D7E8-61AE-3088-7528-CE8BE1150A40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13633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C1CD4D3-DCCF-C39C-C6F0-A20E8C047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11599" r="13" b="21403"/>
          <a:stretch/>
        </p:blipFill>
        <p:spPr>
          <a:xfrm>
            <a:off x="0" y="0"/>
            <a:ext cx="12206308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82508E9-6C1C-0125-2350-61673C35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Mind your step 2</a:t>
            </a:r>
            <a:br>
              <a:rPr lang="en-NL" dirty="0">
                <a:solidFill>
                  <a:schemeClr val="bg1"/>
                </a:solidFill>
              </a:rPr>
            </a:br>
            <a:r>
              <a:rPr lang="en-NL" sz="2400" b="0" dirty="0">
                <a:solidFill>
                  <a:schemeClr val="bg1"/>
                </a:solidFill>
              </a:rPr>
              <a:t>Scope and influence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FD9A-3F15-0F00-5212-8C41FD29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DC1482-4A08-5121-1E67-CBB09E757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4E4A4-6D73-83D1-623F-6B9F7BE1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CEFFD27F-F392-722C-07A0-E59553794C88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43">
            <a:extLst>
              <a:ext uri="{FF2B5EF4-FFF2-40B4-BE49-F238E27FC236}">
                <a16:creationId xmlns:a16="http://schemas.microsoft.com/office/drawing/2014/main" id="{CA0676AA-44C6-20FD-2BDE-28228A8442A6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45">
            <a:extLst>
              <a:ext uri="{FF2B5EF4-FFF2-40B4-BE49-F238E27FC236}">
                <a16:creationId xmlns:a16="http://schemas.microsoft.com/office/drawing/2014/main" id="{DCB72E37-68A7-E665-4FA4-3328969C6145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47">
            <a:extLst>
              <a:ext uri="{FF2B5EF4-FFF2-40B4-BE49-F238E27FC236}">
                <a16:creationId xmlns:a16="http://schemas.microsoft.com/office/drawing/2014/main" id="{5CBE886A-4969-B21D-EB8D-D1274368BE3C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48">
            <a:extLst>
              <a:ext uri="{FF2B5EF4-FFF2-40B4-BE49-F238E27FC236}">
                <a16:creationId xmlns:a16="http://schemas.microsoft.com/office/drawing/2014/main" id="{E6B50C64-9D77-E551-9A75-3DAB411EE65B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49">
            <a:extLst>
              <a:ext uri="{FF2B5EF4-FFF2-40B4-BE49-F238E27FC236}">
                <a16:creationId xmlns:a16="http://schemas.microsoft.com/office/drawing/2014/main" id="{82F59F02-1999-D73D-A1B8-4F75888103CC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51">
            <a:extLst>
              <a:ext uri="{FF2B5EF4-FFF2-40B4-BE49-F238E27FC236}">
                <a16:creationId xmlns:a16="http://schemas.microsoft.com/office/drawing/2014/main" id="{2EECFDF8-61AA-6BBC-D985-5D18A11E915D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0" name="Rechthoek 52">
            <a:extLst>
              <a:ext uri="{FF2B5EF4-FFF2-40B4-BE49-F238E27FC236}">
                <a16:creationId xmlns:a16="http://schemas.microsoft.com/office/drawing/2014/main" id="{15844875-1C67-034D-88A8-C35636C8C27F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53">
            <a:extLst>
              <a:ext uri="{FF2B5EF4-FFF2-40B4-BE49-F238E27FC236}">
                <a16:creationId xmlns:a16="http://schemas.microsoft.com/office/drawing/2014/main" id="{2AB74197-C3C7-9FD1-A855-5C48C5ECFA14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13567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fbeelding 24">
            <a:extLst>
              <a:ext uri="{FF2B5EF4-FFF2-40B4-BE49-F238E27FC236}">
                <a16:creationId xmlns:a16="http://schemas.microsoft.com/office/drawing/2014/main" id="{F5828099-284D-05F2-9C91-D0611FC9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92" y="2073507"/>
            <a:ext cx="6137444" cy="345845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083C90FA-DCA5-4BF0-BDCE-19047A32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7482101" cy="1085107"/>
          </a:xfrm>
        </p:spPr>
        <p:txBody>
          <a:bodyPr/>
          <a:lstStyle/>
          <a:p>
            <a:r>
              <a:rPr lang="nl-NL" dirty="0"/>
              <a:t>Portfolio </a:t>
            </a:r>
            <a:r>
              <a:rPr lang="en-NL" dirty="0"/>
              <a:t>overview </a:t>
            </a:r>
            <a:br>
              <a:rPr lang="en-NL" dirty="0"/>
            </a:br>
            <a:r>
              <a:rPr lang="nl-NL" dirty="0"/>
              <a:t>Schiphol</a:t>
            </a:r>
            <a:r>
              <a:rPr lang="en-NL" dirty="0"/>
              <a:t> </a:t>
            </a:r>
            <a:r>
              <a:rPr lang="nl-NL" dirty="0"/>
              <a:t>Real </a:t>
            </a:r>
            <a:r>
              <a:rPr lang="nl-NL" dirty="0" err="1"/>
              <a:t>Estate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247853D-41BC-4EA7-A112-DE843450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F549A-4B15-4F31-AF41-55322105CCF0}" type="datetime4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juni 2022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B4C8867-819A-48C2-870A-A3562315D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09AE82-4283-43D4-8C43-578B4BAD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02737-3CFF-4731-BBC6-7B96FEE0925B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Tijdelijke aanduiding voor grafiek 11">
            <a:extLst>
              <a:ext uri="{FF2B5EF4-FFF2-40B4-BE49-F238E27FC236}">
                <a16:creationId xmlns:a16="http://schemas.microsoft.com/office/drawing/2014/main" id="{BDA2A55F-C813-480D-8C63-6EDD14CF98F6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378689807"/>
              </p:ext>
            </p:extLst>
          </p:nvPr>
        </p:nvGraphicFramePr>
        <p:xfrm>
          <a:off x="589687" y="1806692"/>
          <a:ext cx="4103501" cy="424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ID" hidden="1">
            <a:extLst>
              <a:ext uri="{FF2B5EF4-FFF2-40B4-BE49-F238E27FC236}">
                <a16:creationId xmlns:a16="http://schemas.microsoft.com/office/drawing/2014/main" id="{94E7E032-1203-47FA-9D0E-EF33B17604FE}"/>
              </a:ext>
            </a:extLst>
          </p:cNvPr>
          <p:cNvGrpSpPr/>
          <p:nvPr/>
        </p:nvGrpSpPr>
        <p:grpSpPr>
          <a:xfrm>
            <a:off x="-1" y="-2"/>
            <a:ext cx="12192301" cy="6858002"/>
            <a:chOff x="-1" y="-2"/>
            <a:chExt cx="12192301" cy="6858002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513BBBD-A4C8-4288-9D20-080272AFD626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6BD2F94-9694-4AC4-B038-8C96E31AE0B0}"/>
                </a:ext>
              </a:extLst>
            </p:cNvPr>
            <p:cNvSpPr/>
            <p:nvPr userDrawn="1"/>
          </p:nvSpPr>
          <p:spPr>
            <a:xfrm>
              <a:off x="-1" y="0"/>
              <a:ext cx="11524399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C6E03CA-8F6E-493C-B1AD-724D05F2BD48}"/>
                </a:ext>
              </a:extLst>
            </p:cNvPr>
            <p:cNvSpPr/>
            <p:nvPr userDrawn="1"/>
          </p:nvSpPr>
          <p:spPr>
            <a:xfrm>
              <a:off x="0" y="0"/>
              <a:ext cx="684000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06DC2C6-9506-413F-84F9-C79C48ABB57B}"/>
                </a:ext>
              </a:extLst>
            </p:cNvPr>
            <p:cNvSpPr/>
            <p:nvPr userDrawn="1"/>
          </p:nvSpPr>
          <p:spPr>
            <a:xfrm>
              <a:off x="11868151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548F304-7BAA-4901-8E8E-A1926E19FF05}"/>
                </a:ext>
              </a:extLst>
            </p:cNvPr>
            <p:cNvSpPr/>
            <p:nvPr userDrawn="1"/>
          </p:nvSpPr>
          <p:spPr>
            <a:xfrm>
              <a:off x="0" y="1504491"/>
              <a:ext cx="12192000" cy="43593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8C51DD1-FEF3-456B-BA06-11A3A35CF6E0}"/>
                </a:ext>
              </a:extLst>
            </p:cNvPr>
            <p:cNvSpPr/>
            <p:nvPr userDrawn="1"/>
          </p:nvSpPr>
          <p:spPr>
            <a:xfrm>
              <a:off x="11200250" y="-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4E4EF9D-064C-4CCF-BA39-892055E2C7B1}"/>
                </a:ext>
              </a:extLst>
            </p:cNvPr>
            <p:cNvSpPr/>
            <p:nvPr userDrawn="1"/>
          </p:nvSpPr>
          <p:spPr>
            <a:xfrm>
              <a:off x="11200250" y="0"/>
              <a:ext cx="324149" cy="685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54C6218-F20E-4C3C-A2DF-1CC853501889}"/>
                </a:ext>
              </a:extLst>
            </p:cNvPr>
            <p:cNvSpPr/>
            <p:nvPr userDrawn="1"/>
          </p:nvSpPr>
          <p:spPr>
            <a:xfrm>
              <a:off x="11200250" y="577022"/>
              <a:ext cx="991749" cy="30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D5F85EA-6BE3-4265-BA32-27BFB4FA5B16}"/>
                </a:ext>
              </a:extLst>
            </p:cNvPr>
            <p:cNvSpPr/>
            <p:nvPr userDrawn="1"/>
          </p:nvSpPr>
          <p:spPr>
            <a:xfrm>
              <a:off x="0" y="5979696"/>
              <a:ext cx="12192000" cy="38654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3ABE4E8-F55B-4BCF-A73B-549F50E0872F}"/>
                </a:ext>
              </a:extLst>
            </p:cNvPr>
            <p:cNvSpPr/>
            <p:nvPr/>
          </p:nvSpPr>
          <p:spPr>
            <a:xfrm>
              <a:off x="0" y="3417688"/>
              <a:ext cx="12192000" cy="21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1F886F4E-8FE1-4877-8E74-6EC1530D1E91}"/>
                </a:ext>
              </a:extLst>
            </p:cNvPr>
            <p:cNvSpPr/>
            <p:nvPr/>
          </p:nvSpPr>
          <p:spPr>
            <a:xfrm>
              <a:off x="0" y="5835696"/>
              <a:ext cx="12192000" cy="144000"/>
            </a:xfrm>
            <a:prstGeom prst="rect">
              <a:avLst/>
            </a:prstGeom>
            <a:solidFill>
              <a:schemeClr val="accent1">
                <a:lumMod val="25000"/>
                <a:lumOff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64E0DCC-36F0-437F-B1B9-92267A88A89B}"/>
                </a:ext>
              </a:extLst>
            </p:cNvPr>
            <p:cNvSpPr/>
            <p:nvPr/>
          </p:nvSpPr>
          <p:spPr>
            <a:xfrm>
              <a:off x="5834125" y="1733107"/>
              <a:ext cx="216000" cy="512489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12A48CF3-43CD-44E8-8DBC-5FE7B0C6A8DD}"/>
                </a:ext>
              </a:extLst>
            </p:cNvPr>
            <p:cNvSpPr/>
            <p:nvPr/>
          </p:nvSpPr>
          <p:spPr>
            <a:xfrm>
              <a:off x="0" y="2890139"/>
              <a:ext cx="12192000" cy="21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129F162-C4B6-4988-BE3F-261674D491E2}"/>
                </a:ext>
              </a:extLst>
            </p:cNvPr>
            <p:cNvSpPr/>
            <p:nvPr/>
          </p:nvSpPr>
          <p:spPr>
            <a:xfrm>
              <a:off x="0" y="2393764"/>
              <a:ext cx="12192000" cy="21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Tekstvak 29">
            <a:extLst>
              <a:ext uri="{FF2B5EF4-FFF2-40B4-BE49-F238E27FC236}">
                <a16:creationId xmlns:a16="http://schemas.microsoft.com/office/drawing/2014/main" id="{BCEDCE75-9DC6-436C-A21A-16E761E1B253}"/>
              </a:ext>
            </a:extLst>
          </p:cNvPr>
          <p:cNvSpPr txBox="1"/>
          <p:nvPr/>
        </p:nvSpPr>
        <p:spPr>
          <a:xfrm>
            <a:off x="4056948" y="1943033"/>
            <a:ext cx="1639900" cy="2708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620692C9-786D-4626-A12F-EC5CF124EC19}"/>
              </a:ext>
            </a:extLst>
          </p:cNvPr>
          <p:cNvSpPr/>
          <p:nvPr/>
        </p:nvSpPr>
        <p:spPr>
          <a:xfrm>
            <a:off x="12639695" y="747600"/>
            <a:ext cx="1431235" cy="270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Arial Black"/>
              </a:rPr>
              <a:t>213,295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sqm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8DB63866-BED4-4F44-B070-A6DA523A88E0}"/>
              </a:ext>
            </a:extLst>
          </p:cNvPr>
          <p:cNvSpPr/>
          <p:nvPr/>
        </p:nvSpPr>
        <p:spPr>
          <a:xfrm>
            <a:off x="12639695" y="1244488"/>
            <a:ext cx="1431235" cy="270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Arial Black"/>
              </a:rPr>
              <a:t>274,407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sqm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FB2FF882-83EF-43D7-A77D-C38A5D0A1023}"/>
              </a:ext>
            </a:extLst>
          </p:cNvPr>
          <p:cNvSpPr/>
          <p:nvPr/>
        </p:nvSpPr>
        <p:spPr>
          <a:xfrm>
            <a:off x="12639695" y="1741376"/>
            <a:ext cx="1431235" cy="26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Arial Black"/>
              </a:rPr>
              <a:t>104,642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sqm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FFB7FD4-F938-4C89-9895-66A922690760}"/>
              </a:ext>
            </a:extLst>
          </p:cNvPr>
          <p:cNvSpPr/>
          <p:nvPr/>
        </p:nvSpPr>
        <p:spPr>
          <a:xfrm>
            <a:off x="12639695" y="2238263"/>
            <a:ext cx="1431235" cy="270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59,013 sqm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7DEBE976-C14B-4D85-AC81-6B1466B64917}"/>
              </a:ext>
            </a:extLst>
          </p:cNvPr>
          <p:cNvSpPr txBox="1"/>
          <p:nvPr/>
        </p:nvSpPr>
        <p:spPr>
          <a:xfrm>
            <a:off x="1675273" y="3883536"/>
            <a:ext cx="1799540" cy="38074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dirty="0">
                <a:solidFill>
                  <a:srgbClr val="002060"/>
                </a:solidFill>
                <a:latin typeface="Arial Black"/>
              </a:rPr>
              <a:t>651.357</a:t>
            </a:r>
            <a:endParaRPr lang="nl-NL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</a:rPr>
              <a:t>sqm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000" y="6348486"/>
            <a:ext cx="1720735" cy="2522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Control SRE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4864C1-6B4D-4A25-9F64-82B7970DB4B8}"/>
              </a:ext>
            </a:extLst>
          </p:cNvPr>
          <p:cNvSpPr txBox="1"/>
          <p:nvPr/>
        </p:nvSpPr>
        <p:spPr>
          <a:xfrm>
            <a:off x="4571456" y="4128702"/>
            <a:ext cx="2250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D285D6"/>
                </a:solidFill>
              </a:rPr>
              <a:t>45+ </a:t>
            </a:r>
            <a:r>
              <a:rPr lang="nl-NL" b="1" dirty="0" err="1">
                <a:solidFill>
                  <a:srgbClr val="D285D6"/>
                </a:solidFill>
              </a:rPr>
              <a:t>objects</a:t>
            </a:r>
            <a:endParaRPr lang="nl-NL" b="1" dirty="0">
              <a:solidFill>
                <a:srgbClr val="D285D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993CC-1D0A-BA3C-8D2C-EA68306C7239}"/>
              </a:ext>
            </a:extLst>
          </p:cNvPr>
          <p:cNvSpPr txBox="1"/>
          <p:nvPr/>
        </p:nvSpPr>
        <p:spPr>
          <a:xfrm>
            <a:off x="4624178" y="2765028"/>
            <a:ext cx="1172500" cy="23535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NL" sz="1100" dirty="0"/>
              <a:t>Offices</a:t>
            </a:r>
          </a:p>
          <a:p>
            <a:pPr>
              <a:lnSpc>
                <a:spcPct val="90000"/>
              </a:lnSpc>
            </a:pPr>
            <a:r>
              <a:rPr lang="en-US" sz="900" dirty="0">
                <a:solidFill>
                  <a:srgbClr val="002060"/>
                </a:solidFill>
                <a:latin typeface="Arial Black"/>
              </a:rPr>
              <a:t>213,295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sqm</a:t>
            </a:r>
            <a:endParaRPr lang="en-NL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5413B34-1885-B931-0CD9-ECE7E7AE0734}"/>
              </a:ext>
            </a:extLst>
          </p:cNvPr>
          <p:cNvSpPr txBox="1"/>
          <p:nvPr/>
        </p:nvSpPr>
        <p:spPr>
          <a:xfrm>
            <a:off x="3564183" y="5974872"/>
            <a:ext cx="1296482" cy="23535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NL" sz="1100" dirty="0"/>
              <a:t>Freight</a:t>
            </a:r>
          </a:p>
          <a:p>
            <a:pPr>
              <a:lnSpc>
                <a:spcPct val="90000"/>
              </a:lnSpc>
            </a:pPr>
            <a:r>
              <a:rPr lang="en-US" sz="900" dirty="0">
                <a:solidFill>
                  <a:srgbClr val="002060"/>
                </a:solidFill>
                <a:latin typeface="Arial Black"/>
              </a:rPr>
              <a:t>274,407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sqm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2E1C88-0840-C282-0389-F1EAFDB6E996}"/>
              </a:ext>
            </a:extLst>
          </p:cNvPr>
          <p:cNvSpPr txBox="1"/>
          <p:nvPr/>
        </p:nvSpPr>
        <p:spPr>
          <a:xfrm>
            <a:off x="224317" y="2455585"/>
            <a:ext cx="845740" cy="6680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412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1412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Real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412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Estate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1412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Terminal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srgbClr val="1412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900" dirty="0">
                <a:solidFill>
                  <a:srgbClr val="002060"/>
                </a:solidFill>
                <a:latin typeface="Arial Black"/>
              </a:rPr>
              <a:t>104,642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sqm</a:t>
            </a:r>
          </a:p>
          <a:p>
            <a:pPr>
              <a:lnSpc>
                <a:spcPct val="90000"/>
              </a:lnSpc>
            </a:pPr>
            <a:endParaRPr lang="nl-NL" sz="1100" b="0" i="0" u="none" strike="noStrike" kern="1200" cap="none" spc="0" normalizeH="0" baseline="0" noProof="0" dirty="0">
              <a:ln>
                <a:noFill/>
              </a:ln>
              <a:solidFill>
                <a:srgbClr val="141251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endParaRPr lang="en-NL" sz="11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A543DF-C948-E1AA-3569-64381B1127E4}"/>
              </a:ext>
            </a:extLst>
          </p:cNvPr>
          <p:cNvCxnSpPr>
            <a:cxnSpLocks/>
          </p:cNvCxnSpPr>
          <p:nvPr/>
        </p:nvCxnSpPr>
        <p:spPr>
          <a:xfrm flipH="1">
            <a:off x="4181383" y="3010865"/>
            <a:ext cx="274007" cy="185096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E64AB7-B31E-8114-D054-557E730C3818}"/>
              </a:ext>
            </a:extLst>
          </p:cNvPr>
          <p:cNvCxnSpPr>
            <a:cxnSpLocks/>
          </p:cNvCxnSpPr>
          <p:nvPr/>
        </p:nvCxnSpPr>
        <p:spPr>
          <a:xfrm>
            <a:off x="841840" y="2999125"/>
            <a:ext cx="200793" cy="161244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5FF4A3-6805-9EA8-BAC6-A68097CF7C9B}"/>
              </a:ext>
            </a:extLst>
          </p:cNvPr>
          <p:cNvCxnSpPr>
            <a:cxnSpLocks/>
          </p:cNvCxnSpPr>
          <p:nvPr/>
        </p:nvCxnSpPr>
        <p:spPr>
          <a:xfrm flipH="1" flipV="1">
            <a:off x="3389119" y="5702615"/>
            <a:ext cx="116591" cy="181688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9" name="Rechthoek 42">
            <a:extLst>
              <a:ext uri="{FF2B5EF4-FFF2-40B4-BE49-F238E27FC236}">
                <a16:creationId xmlns:a16="http://schemas.microsoft.com/office/drawing/2014/main" id="{5DA4D216-6EBD-7458-903B-ADECFCE473E8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0" name="Rechthoek 43">
            <a:extLst>
              <a:ext uri="{FF2B5EF4-FFF2-40B4-BE49-F238E27FC236}">
                <a16:creationId xmlns:a16="http://schemas.microsoft.com/office/drawing/2014/main" id="{6E81DA6D-4306-838C-2BA8-9B10048E2DCF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1" name="Rechthoek 45">
            <a:extLst>
              <a:ext uri="{FF2B5EF4-FFF2-40B4-BE49-F238E27FC236}">
                <a16:creationId xmlns:a16="http://schemas.microsoft.com/office/drawing/2014/main" id="{1CBA7A6E-EF53-7389-5858-B2E8A02F17F1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2" name="Rechthoek 47">
            <a:extLst>
              <a:ext uri="{FF2B5EF4-FFF2-40B4-BE49-F238E27FC236}">
                <a16:creationId xmlns:a16="http://schemas.microsoft.com/office/drawing/2014/main" id="{0E140591-E717-C1F9-3955-488296273F3A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3" name="Rechthoek 48">
            <a:extLst>
              <a:ext uri="{FF2B5EF4-FFF2-40B4-BE49-F238E27FC236}">
                <a16:creationId xmlns:a16="http://schemas.microsoft.com/office/drawing/2014/main" id="{9D7A1406-408B-607E-FCEA-CE5FE1FDC0DC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4" name="Rechthoek 49">
            <a:extLst>
              <a:ext uri="{FF2B5EF4-FFF2-40B4-BE49-F238E27FC236}">
                <a16:creationId xmlns:a16="http://schemas.microsoft.com/office/drawing/2014/main" id="{D46DFFCB-71B2-DC34-C565-2D7DF1D9B691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5" name="Rechthoek 51">
            <a:extLst>
              <a:ext uri="{FF2B5EF4-FFF2-40B4-BE49-F238E27FC236}">
                <a16:creationId xmlns:a16="http://schemas.microsoft.com/office/drawing/2014/main" id="{85337FDB-E3C5-21A1-5750-7772CFE63A3E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6" name="Rechthoek 52">
            <a:extLst>
              <a:ext uri="{FF2B5EF4-FFF2-40B4-BE49-F238E27FC236}">
                <a16:creationId xmlns:a16="http://schemas.microsoft.com/office/drawing/2014/main" id="{5AD6238F-11BA-DC88-4006-31750F401A5B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67" name="Rechthoek 53">
            <a:extLst>
              <a:ext uri="{FF2B5EF4-FFF2-40B4-BE49-F238E27FC236}">
                <a16:creationId xmlns:a16="http://schemas.microsoft.com/office/drawing/2014/main" id="{E9965A83-AB85-F833-1EBF-26C220D52388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12656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7C4C-AB3F-45A9-818A-BB234BFB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Mind your step 3</a:t>
            </a:r>
            <a:br>
              <a:rPr lang="en-NL" dirty="0"/>
            </a:br>
            <a:r>
              <a:rPr lang="en-NL" sz="2400" dirty="0"/>
              <a:t>Real estate strategy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167F2-7A93-9F71-145B-91E7330B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66BBC-664D-0870-F03E-369A2DD11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7FE67-D8D6-9DEE-63F1-25A633A5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25</a:t>
            </a:fld>
            <a:endParaRPr lang="nl-NL"/>
          </a:p>
        </p:txBody>
      </p:sp>
      <p:pic>
        <p:nvPicPr>
          <p:cNvPr id="4098" name="Picture 2" descr="Schiphol Real Estate | Huurdersinformatie">
            <a:extLst>
              <a:ext uri="{FF2B5EF4-FFF2-40B4-BE49-F238E27FC236}">
                <a16:creationId xmlns:a16="http://schemas.microsoft.com/office/drawing/2014/main" id="{1CFF0785-B310-4461-9BAC-DA90CEEE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9" y="2227497"/>
            <a:ext cx="3696932" cy="24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chiphol | Circular dismantling of Cargo Building 18 at Schiphol completed">
            <a:extLst>
              <a:ext uri="{FF2B5EF4-FFF2-40B4-BE49-F238E27FC236}">
                <a16:creationId xmlns:a16="http://schemas.microsoft.com/office/drawing/2014/main" id="{03984F7E-765A-96FB-EBC5-A9082E3B0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4" y="2225629"/>
            <a:ext cx="3696932" cy="24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 Grove – Feel well. Work well.">
            <a:extLst>
              <a:ext uri="{FF2B5EF4-FFF2-40B4-BE49-F238E27FC236}">
                <a16:creationId xmlns:a16="http://schemas.microsoft.com/office/drawing/2014/main" id="{672327F7-A16D-1DFF-D4BA-89CEC9F89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/>
          <a:stretch/>
        </p:blipFill>
        <p:spPr bwMode="auto">
          <a:xfrm>
            <a:off x="8222018" y="2225629"/>
            <a:ext cx="3696932" cy="24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6F04AD-B555-E78D-6D07-4D2B8EF16AC8}"/>
              </a:ext>
            </a:extLst>
          </p:cNvPr>
          <p:cNvSpPr txBox="1"/>
          <p:nvPr/>
        </p:nvSpPr>
        <p:spPr>
          <a:xfrm>
            <a:off x="952500" y="4630503"/>
            <a:ext cx="2895600" cy="596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dirty="0"/>
              <a:t>Area strategy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ADE17-8204-EC59-8699-4955F87CE51A}"/>
              </a:ext>
            </a:extLst>
          </p:cNvPr>
          <p:cNvSpPr txBox="1"/>
          <p:nvPr/>
        </p:nvSpPr>
        <p:spPr>
          <a:xfrm>
            <a:off x="4855190" y="4630503"/>
            <a:ext cx="2895600" cy="596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dirty="0"/>
              <a:t>Life cycle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81FCF-1E87-DEE2-F797-E86A77F35175}"/>
              </a:ext>
            </a:extLst>
          </p:cNvPr>
          <p:cNvSpPr txBox="1"/>
          <p:nvPr/>
        </p:nvSpPr>
        <p:spPr>
          <a:xfrm>
            <a:off x="8625715" y="4630503"/>
            <a:ext cx="2895600" cy="596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dirty="0"/>
              <a:t>Quality / investment level</a:t>
            </a:r>
          </a:p>
        </p:txBody>
      </p:sp>
      <p:sp>
        <p:nvSpPr>
          <p:cNvPr id="14" name="Rechthoek 42">
            <a:extLst>
              <a:ext uri="{FF2B5EF4-FFF2-40B4-BE49-F238E27FC236}">
                <a16:creationId xmlns:a16="http://schemas.microsoft.com/office/drawing/2014/main" id="{33B274A4-8931-9778-DDE1-A3475558A0B9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43">
            <a:extLst>
              <a:ext uri="{FF2B5EF4-FFF2-40B4-BE49-F238E27FC236}">
                <a16:creationId xmlns:a16="http://schemas.microsoft.com/office/drawing/2014/main" id="{FC3D821A-AEEB-88D0-F7A0-2F04CAC59264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45">
            <a:extLst>
              <a:ext uri="{FF2B5EF4-FFF2-40B4-BE49-F238E27FC236}">
                <a16:creationId xmlns:a16="http://schemas.microsoft.com/office/drawing/2014/main" id="{D8645F05-E81B-A1E7-E6D3-574951E10A77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47">
            <a:extLst>
              <a:ext uri="{FF2B5EF4-FFF2-40B4-BE49-F238E27FC236}">
                <a16:creationId xmlns:a16="http://schemas.microsoft.com/office/drawing/2014/main" id="{4D799964-CFA2-D971-3AD2-3432E6D8A0EB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48">
            <a:extLst>
              <a:ext uri="{FF2B5EF4-FFF2-40B4-BE49-F238E27FC236}">
                <a16:creationId xmlns:a16="http://schemas.microsoft.com/office/drawing/2014/main" id="{D7D8E847-D2E6-9641-826C-791D2B3ECC42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49">
            <a:extLst>
              <a:ext uri="{FF2B5EF4-FFF2-40B4-BE49-F238E27FC236}">
                <a16:creationId xmlns:a16="http://schemas.microsoft.com/office/drawing/2014/main" id="{03248101-82A9-CC7B-5F50-70F06A16761D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0" name="Rechthoek 51">
            <a:extLst>
              <a:ext uri="{FF2B5EF4-FFF2-40B4-BE49-F238E27FC236}">
                <a16:creationId xmlns:a16="http://schemas.microsoft.com/office/drawing/2014/main" id="{D9AFF062-6A7A-DF61-D936-4B6CDBCF0361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52">
            <a:extLst>
              <a:ext uri="{FF2B5EF4-FFF2-40B4-BE49-F238E27FC236}">
                <a16:creationId xmlns:a16="http://schemas.microsoft.com/office/drawing/2014/main" id="{768B8D51-A4D9-C071-4E72-E8C969FFFB0F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Rechthoek 53">
            <a:extLst>
              <a:ext uri="{FF2B5EF4-FFF2-40B4-BE49-F238E27FC236}">
                <a16:creationId xmlns:a16="http://schemas.microsoft.com/office/drawing/2014/main" id="{03CAFAB6-CD68-3243-F1CC-542AA8913911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26602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9168-896B-9922-D5BF-63EEDD4A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Mind your step 4</a:t>
            </a:r>
            <a:br>
              <a:rPr lang="en-NL" dirty="0"/>
            </a:br>
            <a:r>
              <a:rPr lang="en-NL" sz="2400" dirty="0"/>
              <a:t>Property level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2D22B-C97F-881E-EE8D-933A8693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879B7-6975-F3FF-B452-00CE9B4B97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BE028-E932-226D-A574-D418EA1A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26</a:t>
            </a:fld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3FF50-CFE9-3F1C-7312-75EB6C711332}"/>
              </a:ext>
            </a:extLst>
          </p:cNvPr>
          <p:cNvSpPr txBox="1"/>
          <p:nvPr/>
        </p:nvSpPr>
        <p:spPr>
          <a:xfrm>
            <a:off x="791832" y="1800411"/>
            <a:ext cx="607886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1F3864"/>
                </a:solidFill>
                <a:ea typeface="Calibri"/>
                <a:cs typeface="Calibri"/>
              </a:rPr>
              <a:t>Prevent unnecessary energy use</a:t>
            </a:r>
          </a:p>
          <a:p>
            <a:pPr lvl="1"/>
            <a:endParaRPr lang="en-US" sz="2000" dirty="0">
              <a:solidFill>
                <a:srgbClr val="1F3864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1F3864"/>
                </a:solidFill>
                <a:ea typeface="Calibri"/>
                <a:cs typeface="Calibri"/>
              </a:rPr>
              <a:t>Improve facades &amp; roofs</a:t>
            </a:r>
            <a:r>
              <a:rPr lang="en-US" sz="2000" dirty="0">
                <a:solidFill>
                  <a:srgbClr val="1F3864"/>
                </a:solidFill>
                <a:ea typeface="Calibri"/>
                <a:cs typeface="Calibri"/>
              </a:rPr>
              <a:t> </a:t>
            </a:r>
          </a:p>
          <a:p>
            <a:pPr marL="914400" lvl="1" indent="-457200">
              <a:buFont typeface="Wingdings"/>
              <a:buChar char="Ø"/>
            </a:pPr>
            <a:endParaRPr lang="en-US" sz="2000" dirty="0">
              <a:solidFill>
                <a:srgbClr val="1F3864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1F3864"/>
                </a:solidFill>
                <a:ea typeface="Calibri"/>
                <a:cs typeface="Calibri"/>
              </a:rPr>
              <a:t>Improve &amp; renewing building installations</a:t>
            </a:r>
            <a:endParaRPr lang="en-NL" sz="2000" b="1" dirty="0">
              <a:solidFill>
                <a:srgbClr val="1F3864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endParaRPr lang="en-US" sz="2000" dirty="0">
              <a:solidFill>
                <a:srgbClr val="1F3864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1F3864"/>
                </a:solidFill>
                <a:cs typeface="Calibri"/>
              </a:rPr>
              <a:t>Sust</a:t>
            </a:r>
            <a:r>
              <a:rPr lang="en-US" sz="2000" b="1" dirty="0">
                <a:solidFill>
                  <a:srgbClr val="1F3864"/>
                </a:solidFill>
                <a:ea typeface="Calibri"/>
                <a:cs typeface="Calibri"/>
              </a:rPr>
              <a:t>ainable heat &amp; cold generation</a:t>
            </a:r>
          </a:p>
          <a:p>
            <a:pPr marL="914400" lvl="1" indent="-457200">
              <a:buFont typeface="Wingdings"/>
              <a:buChar char="Ø"/>
            </a:pPr>
            <a:endParaRPr lang="en-US" sz="2000" dirty="0">
              <a:ea typeface="+mn-lt"/>
              <a:cs typeface="+mn-lt"/>
            </a:endParaRPr>
          </a:p>
          <a:p>
            <a:pPr marL="914400" lvl="1" indent="-457200">
              <a:buAutoNum type="arabicPeriod"/>
            </a:pPr>
            <a:endParaRPr lang="en-US" sz="2000" dirty="0">
              <a:solidFill>
                <a:srgbClr val="1F3864"/>
              </a:solidFill>
              <a:ea typeface="Calibri"/>
              <a:cs typeface="Calibri"/>
            </a:endParaRPr>
          </a:p>
        </p:txBody>
      </p:sp>
      <p:pic>
        <p:nvPicPr>
          <p:cNvPr id="5124" name="Picture 4" descr="Van Vliegweide. tot Airport City. Welcome to Amsterdam Airport - PDF Gratis  download">
            <a:extLst>
              <a:ext uri="{FF2B5EF4-FFF2-40B4-BE49-F238E27FC236}">
                <a16:creationId xmlns:a16="http://schemas.microsoft.com/office/drawing/2014/main" id="{0AAB8176-9173-B458-2762-71C0E3A0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905279"/>
            <a:ext cx="5033608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42">
            <a:extLst>
              <a:ext uri="{FF2B5EF4-FFF2-40B4-BE49-F238E27FC236}">
                <a16:creationId xmlns:a16="http://schemas.microsoft.com/office/drawing/2014/main" id="{C802D1A1-5E86-E08F-65B4-9EC03308085D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1" name="Rechthoek 43">
            <a:extLst>
              <a:ext uri="{FF2B5EF4-FFF2-40B4-BE49-F238E27FC236}">
                <a16:creationId xmlns:a16="http://schemas.microsoft.com/office/drawing/2014/main" id="{243CA6DA-40FE-370D-F75A-054BB0DBD962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45">
            <a:extLst>
              <a:ext uri="{FF2B5EF4-FFF2-40B4-BE49-F238E27FC236}">
                <a16:creationId xmlns:a16="http://schemas.microsoft.com/office/drawing/2014/main" id="{46EC8719-6B1D-7712-1674-6B4400B3D5E2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47">
            <a:extLst>
              <a:ext uri="{FF2B5EF4-FFF2-40B4-BE49-F238E27FC236}">
                <a16:creationId xmlns:a16="http://schemas.microsoft.com/office/drawing/2014/main" id="{359E4070-6FFB-28E4-6A0B-98C7175641E1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48">
            <a:extLst>
              <a:ext uri="{FF2B5EF4-FFF2-40B4-BE49-F238E27FC236}">
                <a16:creationId xmlns:a16="http://schemas.microsoft.com/office/drawing/2014/main" id="{A95B17EB-E805-1306-0E82-82A607416286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49">
            <a:extLst>
              <a:ext uri="{FF2B5EF4-FFF2-40B4-BE49-F238E27FC236}">
                <a16:creationId xmlns:a16="http://schemas.microsoft.com/office/drawing/2014/main" id="{7B48360E-1492-DBCF-7DA3-AA72282DF125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51">
            <a:extLst>
              <a:ext uri="{FF2B5EF4-FFF2-40B4-BE49-F238E27FC236}">
                <a16:creationId xmlns:a16="http://schemas.microsoft.com/office/drawing/2014/main" id="{14434CF8-E66A-79C6-1690-67D806099B99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52">
            <a:extLst>
              <a:ext uri="{FF2B5EF4-FFF2-40B4-BE49-F238E27FC236}">
                <a16:creationId xmlns:a16="http://schemas.microsoft.com/office/drawing/2014/main" id="{F9D164B5-3A0A-9590-F193-55C76DE9DEFB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53">
            <a:extLst>
              <a:ext uri="{FF2B5EF4-FFF2-40B4-BE49-F238E27FC236}">
                <a16:creationId xmlns:a16="http://schemas.microsoft.com/office/drawing/2014/main" id="{FE285643-0D9C-29DA-5400-18F91D15265A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1984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45F5CEE-1266-5D74-6C88-033AD03A93D3}"/>
              </a:ext>
            </a:extLst>
          </p:cNvPr>
          <p:cNvGrpSpPr/>
          <p:nvPr/>
        </p:nvGrpSpPr>
        <p:grpSpPr>
          <a:xfrm>
            <a:off x="5041688" y="1733107"/>
            <a:ext cx="7150312" cy="5124893"/>
            <a:chOff x="5041688" y="1733107"/>
            <a:chExt cx="7150312" cy="512489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93A9149-BE30-97A0-0ED5-883312B50C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5"/>
            <a:stretch/>
          </p:blipFill>
          <p:spPr bwMode="auto">
            <a:xfrm>
              <a:off x="5041688" y="1733107"/>
              <a:ext cx="7150312" cy="512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AF9B2508-8C2F-802C-28B8-0F8D44F1E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39"/>
            <a:stretch/>
          </p:blipFill>
          <p:spPr bwMode="auto">
            <a:xfrm>
              <a:off x="5098018" y="1835999"/>
              <a:ext cx="2282519" cy="98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DCA5DF-9A6F-0629-7AD4-81578404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5580679" cy="1085107"/>
          </a:xfrm>
        </p:spPr>
        <p:txBody>
          <a:bodyPr/>
          <a:lstStyle/>
          <a:p>
            <a:r>
              <a:rPr lang="en-NL" dirty="0"/>
              <a:t>Mind your step 5</a:t>
            </a:r>
            <a:br>
              <a:rPr lang="en-NL" dirty="0"/>
            </a:br>
            <a:r>
              <a:rPr lang="en-NL" sz="2400" dirty="0"/>
              <a:t>Area level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35E04-A15C-B136-6898-746EF64C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E237E-5CE8-4B76-084A-D127DB8FD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EB60A-F2BA-0B75-36F3-48097542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27</a:t>
            </a:fld>
            <a:endParaRPr lang="nl-NL"/>
          </a:p>
        </p:txBody>
      </p:sp>
      <p:sp>
        <p:nvSpPr>
          <p:cNvPr id="12" name="Rechthoek 42">
            <a:extLst>
              <a:ext uri="{FF2B5EF4-FFF2-40B4-BE49-F238E27FC236}">
                <a16:creationId xmlns:a16="http://schemas.microsoft.com/office/drawing/2014/main" id="{E9DECC90-E2A4-9214-673E-46338C0D9D55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43">
            <a:extLst>
              <a:ext uri="{FF2B5EF4-FFF2-40B4-BE49-F238E27FC236}">
                <a16:creationId xmlns:a16="http://schemas.microsoft.com/office/drawing/2014/main" id="{803D772A-E399-D6A2-7D25-37D30E2196F7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45">
            <a:extLst>
              <a:ext uri="{FF2B5EF4-FFF2-40B4-BE49-F238E27FC236}">
                <a16:creationId xmlns:a16="http://schemas.microsoft.com/office/drawing/2014/main" id="{1FA172C5-0656-91F9-F96E-830690BDBD36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47">
            <a:extLst>
              <a:ext uri="{FF2B5EF4-FFF2-40B4-BE49-F238E27FC236}">
                <a16:creationId xmlns:a16="http://schemas.microsoft.com/office/drawing/2014/main" id="{9A6B982B-5A47-A094-3AE1-A670FD387FBA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48">
            <a:extLst>
              <a:ext uri="{FF2B5EF4-FFF2-40B4-BE49-F238E27FC236}">
                <a16:creationId xmlns:a16="http://schemas.microsoft.com/office/drawing/2014/main" id="{052C13DE-E8B5-71A8-039E-D5E3A3B4DF7D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49">
            <a:extLst>
              <a:ext uri="{FF2B5EF4-FFF2-40B4-BE49-F238E27FC236}">
                <a16:creationId xmlns:a16="http://schemas.microsoft.com/office/drawing/2014/main" id="{37215868-0EB0-C28E-B5CD-B1067B7BC961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51">
            <a:extLst>
              <a:ext uri="{FF2B5EF4-FFF2-40B4-BE49-F238E27FC236}">
                <a16:creationId xmlns:a16="http://schemas.microsoft.com/office/drawing/2014/main" id="{8EB8860C-4614-72A0-1A77-B77799B45272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52">
            <a:extLst>
              <a:ext uri="{FF2B5EF4-FFF2-40B4-BE49-F238E27FC236}">
                <a16:creationId xmlns:a16="http://schemas.microsoft.com/office/drawing/2014/main" id="{E1B2AD0A-CC39-6D3C-AFE3-5398D1497F35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0" name="Rechthoek 53">
            <a:extLst>
              <a:ext uri="{FF2B5EF4-FFF2-40B4-BE49-F238E27FC236}">
                <a16:creationId xmlns:a16="http://schemas.microsoft.com/office/drawing/2014/main" id="{736C7187-C6B0-C333-51F4-3488D4B4F6EE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24467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Precise Timing for Power Industries and the Smart Grid">
            <a:extLst>
              <a:ext uri="{FF2B5EF4-FFF2-40B4-BE49-F238E27FC236}">
                <a16:creationId xmlns:a16="http://schemas.microsoft.com/office/drawing/2014/main" id="{EE0C3928-2F2B-4F48-ED69-E2F0AB3E1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t="8122" r="1228" b="-180"/>
          <a:stretch/>
        </p:blipFill>
        <p:spPr bwMode="auto">
          <a:xfrm>
            <a:off x="8143549" y="1668855"/>
            <a:ext cx="3480311" cy="36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CA5DF-9A6F-0629-7AD4-81578404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Mind your step 6</a:t>
            </a:r>
            <a:br>
              <a:rPr lang="en-NL" dirty="0"/>
            </a:br>
            <a:r>
              <a:rPr lang="en-US" sz="2400" dirty="0"/>
              <a:t>Enlarge and utilize your solutions space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35E04-A15C-B136-6898-746EF64C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F7EF-F230-4AF7-B7B8-9A5600972A50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E237E-5CE8-4B76-084A-D127DB8FD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EB60A-F2BA-0B75-36F3-48097542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28</a:t>
            </a:fld>
            <a:endParaRPr lang="nl-NL"/>
          </a:p>
        </p:txBody>
      </p:sp>
      <p:pic>
        <p:nvPicPr>
          <p:cNvPr id="6" name="Picture 10" descr="Battery Energy Storage System Market worth 8.54 Bn USD by 20">
            <a:extLst>
              <a:ext uri="{FF2B5EF4-FFF2-40B4-BE49-F238E27FC236}">
                <a16:creationId xmlns:a16="http://schemas.microsoft.com/office/drawing/2014/main" id="{E906132C-59E5-80D3-70CE-F671D04CA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341"/>
          <a:stretch/>
        </p:blipFill>
        <p:spPr bwMode="auto">
          <a:xfrm>
            <a:off x="5950193" y="2453691"/>
            <a:ext cx="2044132" cy="125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57D6A6B-2024-E984-6788-0FBB69D30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4" t="984" r="25011" b="33916"/>
          <a:stretch/>
        </p:blipFill>
        <p:spPr bwMode="auto">
          <a:xfrm>
            <a:off x="741299" y="1646274"/>
            <a:ext cx="2323957" cy="363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chiphol Plaza - naast Sheraton Schiphol Centrum : laadstation in Schiphol  Centrum">
            <a:extLst>
              <a:ext uri="{FF2B5EF4-FFF2-40B4-BE49-F238E27FC236}">
                <a16:creationId xmlns:a16="http://schemas.microsoft.com/office/drawing/2014/main" id="{E62DCB53-76FC-4E8F-3ED7-2E3A8E566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22879"/>
          <a:stretch/>
        </p:blipFill>
        <p:spPr bwMode="auto">
          <a:xfrm>
            <a:off x="3179521" y="2914294"/>
            <a:ext cx="19716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3D64EF-8F53-7F35-1A28-417A5614DB32}"/>
              </a:ext>
            </a:extLst>
          </p:cNvPr>
          <p:cNvSpPr txBox="1"/>
          <p:nvPr/>
        </p:nvSpPr>
        <p:spPr>
          <a:xfrm>
            <a:off x="742542" y="5278241"/>
            <a:ext cx="2133600" cy="60328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sz="1600" dirty="0">
                <a:solidFill>
                  <a:srgbClr val="027E9B"/>
                </a:solidFill>
              </a:rPr>
              <a:t>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76201-4069-E4C5-F2CE-EB3DDE15E387}"/>
              </a:ext>
            </a:extLst>
          </p:cNvPr>
          <p:cNvSpPr txBox="1"/>
          <p:nvPr/>
        </p:nvSpPr>
        <p:spPr>
          <a:xfrm>
            <a:off x="5382028" y="5375298"/>
            <a:ext cx="2533732" cy="42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sz="1600" dirty="0">
                <a:solidFill>
                  <a:srgbClr val="027E9B"/>
                </a:solidFill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ED668-590F-2832-8C5A-0DBAE53D0960}"/>
              </a:ext>
            </a:extLst>
          </p:cNvPr>
          <p:cNvSpPr txBox="1"/>
          <p:nvPr/>
        </p:nvSpPr>
        <p:spPr>
          <a:xfrm>
            <a:off x="3081578" y="5256339"/>
            <a:ext cx="2133600" cy="60328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sz="1600" dirty="0">
                <a:solidFill>
                  <a:srgbClr val="027E9B"/>
                </a:solidFill>
              </a:rPr>
              <a:t>Demand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3442A-47D4-D607-E361-2CE7D9B3D803}"/>
              </a:ext>
            </a:extLst>
          </p:cNvPr>
          <p:cNvSpPr txBox="1"/>
          <p:nvPr/>
        </p:nvSpPr>
        <p:spPr>
          <a:xfrm>
            <a:off x="8842479" y="5376356"/>
            <a:ext cx="2533732" cy="4226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sz="1600" dirty="0">
                <a:solidFill>
                  <a:srgbClr val="027E9B"/>
                </a:solidFill>
              </a:rPr>
              <a:t>Smart Energy Hub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B22FC-0F5A-A2A3-02DC-29A61A8F8A24}"/>
              </a:ext>
            </a:extLst>
          </p:cNvPr>
          <p:cNvSpPr txBox="1"/>
          <p:nvPr/>
        </p:nvSpPr>
        <p:spPr>
          <a:xfrm>
            <a:off x="741299" y="5877926"/>
            <a:ext cx="11169797" cy="7675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NL" sz="1600" dirty="0">
                <a:solidFill>
                  <a:srgbClr val="D285D6"/>
                </a:solidFill>
              </a:rPr>
              <a:t>Enter into new collaborations: </a:t>
            </a:r>
            <a:r>
              <a:rPr lang="en-NL" sz="2000" b="1" dirty="0">
                <a:solidFill>
                  <a:srgbClr val="D285D6"/>
                </a:solidFill>
              </a:rPr>
              <a:t>Airport City Management 2.0</a:t>
            </a:r>
          </a:p>
        </p:txBody>
      </p:sp>
      <p:sp>
        <p:nvSpPr>
          <p:cNvPr id="19" name="Rechthoek 42">
            <a:extLst>
              <a:ext uri="{FF2B5EF4-FFF2-40B4-BE49-F238E27FC236}">
                <a16:creationId xmlns:a16="http://schemas.microsoft.com/office/drawing/2014/main" id="{8111C1FA-AC43-FF59-C6ED-180A7B2F2791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0" name="Rechthoek 43">
            <a:extLst>
              <a:ext uri="{FF2B5EF4-FFF2-40B4-BE49-F238E27FC236}">
                <a16:creationId xmlns:a16="http://schemas.microsoft.com/office/drawing/2014/main" id="{D8A5BCA1-223C-2301-148D-B0E3D574E9DA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45">
            <a:extLst>
              <a:ext uri="{FF2B5EF4-FFF2-40B4-BE49-F238E27FC236}">
                <a16:creationId xmlns:a16="http://schemas.microsoft.com/office/drawing/2014/main" id="{ACF58B45-4E1D-C6E1-C799-8CD13646F8B3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Rechthoek 47">
            <a:extLst>
              <a:ext uri="{FF2B5EF4-FFF2-40B4-BE49-F238E27FC236}">
                <a16:creationId xmlns:a16="http://schemas.microsoft.com/office/drawing/2014/main" id="{79E1A961-CBBF-00AB-5932-8EB7088CD780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3" name="Rechthoek 48">
            <a:extLst>
              <a:ext uri="{FF2B5EF4-FFF2-40B4-BE49-F238E27FC236}">
                <a16:creationId xmlns:a16="http://schemas.microsoft.com/office/drawing/2014/main" id="{D52F7397-6FDA-B17F-A77A-519DD6F7A8A0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4" name="Rechthoek 49">
            <a:extLst>
              <a:ext uri="{FF2B5EF4-FFF2-40B4-BE49-F238E27FC236}">
                <a16:creationId xmlns:a16="http://schemas.microsoft.com/office/drawing/2014/main" id="{E14AB862-C656-1054-C674-39C82BD9B535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5" name="Rechthoek 51">
            <a:extLst>
              <a:ext uri="{FF2B5EF4-FFF2-40B4-BE49-F238E27FC236}">
                <a16:creationId xmlns:a16="http://schemas.microsoft.com/office/drawing/2014/main" id="{A150F4E0-47C7-34A2-2202-15A67A95CE08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6" name="Rechthoek 52">
            <a:extLst>
              <a:ext uri="{FF2B5EF4-FFF2-40B4-BE49-F238E27FC236}">
                <a16:creationId xmlns:a16="http://schemas.microsoft.com/office/drawing/2014/main" id="{930A04F0-2869-9990-F3D7-9176E645D26F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7" name="Rechthoek 53">
            <a:extLst>
              <a:ext uri="{FF2B5EF4-FFF2-40B4-BE49-F238E27FC236}">
                <a16:creationId xmlns:a16="http://schemas.microsoft.com/office/drawing/2014/main" id="{69AC5896-C48C-296C-01CF-1F130BC552F7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0A87D8-D381-4D89-6DC4-643282EB662C}"/>
              </a:ext>
            </a:extLst>
          </p:cNvPr>
          <p:cNvCxnSpPr>
            <a:cxnSpLocks/>
          </p:cNvCxnSpPr>
          <p:nvPr/>
        </p:nvCxnSpPr>
        <p:spPr>
          <a:xfrm>
            <a:off x="683999" y="5877926"/>
            <a:ext cx="10695201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20365-06B9-FCD1-2109-35CF97D8E0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" t="1011" r="3857" b="659"/>
          <a:stretch/>
        </p:blipFill>
        <p:spPr>
          <a:xfrm>
            <a:off x="3178729" y="1650432"/>
            <a:ext cx="2805354" cy="11974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D62907-1CB8-0051-808F-5433E04B14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9" t="758" r="408" b="-1"/>
          <a:stretch/>
        </p:blipFill>
        <p:spPr>
          <a:xfrm>
            <a:off x="11524397" y="-1441494"/>
            <a:ext cx="2745031" cy="12179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5E663D-08C8-68FF-89C7-F1CA310C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091" y="3796835"/>
            <a:ext cx="2733793" cy="14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884EF99-A89C-77D6-124D-595DCA131E36}"/>
              </a:ext>
            </a:extLst>
          </p:cNvPr>
          <p:cNvGrpSpPr/>
          <p:nvPr/>
        </p:nvGrpSpPr>
        <p:grpSpPr>
          <a:xfrm>
            <a:off x="6327587" y="822490"/>
            <a:ext cx="4834027" cy="5973013"/>
            <a:chOff x="6595028" y="132698"/>
            <a:chExt cx="4834027" cy="59730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F5FB97-B131-D4EB-D603-A7CC9935CB0B}"/>
                </a:ext>
              </a:extLst>
            </p:cNvPr>
            <p:cNvSpPr txBox="1"/>
            <p:nvPr/>
          </p:nvSpPr>
          <p:spPr>
            <a:xfrm>
              <a:off x="10321239" y="777830"/>
              <a:ext cx="601579" cy="29527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NL" sz="1100" dirty="0"/>
                <a:t>Vision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763C7F-D307-8B76-ABD6-C1C7F8B5E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6595" y="134932"/>
              <a:ext cx="3487271" cy="2450426"/>
            </a:xfrm>
            <a:prstGeom prst="rect">
              <a:avLst/>
            </a:prstGeom>
          </p:spPr>
        </p:pic>
        <p:pic>
          <p:nvPicPr>
            <p:cNvPr id="11" name="Afbeelding 24">
              <a:extLst>
                <a:ext uri="{FF2B5EF4-FFF2-40B4-BE49-F238E27FC236}">
                  <a16:creationId xmlns:a16="http://schemas.microsoft.com/office/drawing/2014/main" id="{427DEA03-C0F2-225C-A258-626CFF84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6595" y="4033060"/>
              <a:ext cx="3487271" cy="19650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6E2330-8C84-6084-8EEE-CEC9B5A11059}"/>
                </a:ext>
              </a:extLst>
            </p:cNvPr>
            <p:cNvSpPr txBox="1"/>
            <p:nvPr/>
          </p:nvSpPr>
          <p:spPr>
            <a:xfrm>
              <a:off x="10321238" y="5123174"/>
              <a:ext cx="1107817" cy="29527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NL" sz="1100" dirty="0"/>
                <a:t>Airport City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0969FA-083C-3E72-9D37-80C668653C2F}"/>
                </a:ext>
              </a:extLst>
            </p:cNvPr>
            <p:cNvSpPr txBox="1"/>
            <p:nvPr/>
          </p:nvSpPr>
          <p:spPr>
            <a:xfrm>
              <a:off x="10321238" y="2970451"/>
              <a:ext cx="601579" cy="29527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NL" sz="1100" dirty="0"/>
                <a:t>DMJOP</a:t>
              </a: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DB97BC9D-0362-6031-6876-AF6BE59D11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3" r="15481"/>
            <a:stretch/>
          </p:blipFill>
          <p:spPr bwMode="auto">
            <a:xfrm>
              <a:off x="7620419" y="2492447"/>
              <a:ext cx="1699621" cy="1251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45CB0680-F3DD-6508-A20E-C12CF4982DFC}"/>
                </a:ext>
              </a:extLst>
            </p:cNvPr>
            <p:cNvSpPr/>
            <p:nvPr/>
          </p:nvSpPr>
          <p:spPr>
            <a:xfrm rot="5400000">
              <a:off x="4210556" y="2624551"/>
              <a:ext cx="5970779" cy="99154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>
                <a:lnSpc>
                  <a:spcPct val="90000"/>
                </a:lnSpc>
              </a:pPr>
              <a:endParaRPr lang="en-NL" dirty="0" err="1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356B92D-07E4-F5A2-8189-48E676CB670B}"/>
                </a:ext>
              </a:extLst>
            </p:cNvPr>
            <p:cNvSpPr/>
            <p:nvPr/>
          </p:nvSpPr>
          <p:spPr>
            <a:xfrm rot="16200000">
              <a:off x="6727623" y="2624550"/>
              <a:ext cx="5970780" cy="99154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>
                <a:lnSpc>
                  <a:spcPct val="90000"/>
                </a:lnSpc>
              </a:pPr>
              <a:endParaRPr lang="en-NL" dirty="0" err="1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189F41D-F43A-8762-4C1D-176A49DE01F2}"/>
                </a:ext>
              </a:extLst>
            </p:cNvPr>
            <p:cNvSpPr/>
            <p:nvPr/>
          </p:nvSpPr>
          <p:spPr>
            <a:xfrm rot="16200000">
              <a:off x="6898829" y="2683302"/>
              <a:ext cx="5970780" cy="8740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>
                <a:lnSpc>
                  <a:spcPct val="90000"/>
                </a:lnSpc>
              </a:pPr>
              <a:endParaRPr lang="en-NL" dirty="0" err="1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11BF4EF-053B-37D4-4F79-6C71CF172EE0}"/>
                </a:ext>
              </a:extLst>
            </p:cNvPr>
            <p:cNvSpPr/>
            <p:nvPr/>
          </p:nvSpPr>
          <p:spPr>
            <a:xfrm rot="5400000">
              <a:off x="4046657" y="2681069"/>
              <a:ext cx="5970780" cy="8740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>
                <a:lnSpc>
                  <a:spcPct val="90000"/>
                </a:lnSpc>
              </a:pPr>
              <a:endParaRPr lang="en-NL" dirty="0" err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09AF7B-57F9-A640-9D25-7B046BF0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4440451" cy="1085107"/>
          </a:xfrm>
        </p:spPr>
        <p:txBody>
          <a:bodyPr/>
          <a:lstStyle/>
          <a:p>
            <a:r>
              <a:rPr lang="en-NL" dirty="0"/>
              <a:t>Mind your step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B066F-B411-7872-388C-0432FC37F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7602" y="1638300"/>
            <a:ext cx="5323623" cy="434139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L" dirty="0"/>
              <a:t>Vision: most sustainable Airport City</a:t>
            </a:r>
            <a:br>
              <a:rPr lang="en-NL" dirty="0"/>
            </a:br>
            <a:endParaRPr lang="en-NL" dirty="0"/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Scope and influence </a:t>
            </a:r>
            <a:br>
              <a:rPr lang="en-NL" dirty="0"/>
            </a:br>
            <a:endParaRPr lang="en-NL" dirty="0"/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Real estate strategy</a:t>
            </a:r>
            <a:br>
              <a:rPr lang="en-NL" dirty="0"/>
            </a:br>
            <a:endParaRPr lang="en-NL" dirty="0"/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Property level</a:t>
            </a:r>
            <a:br>
              <a:rPr lang="en-NL" dirty="0"/>
            </a:br>
            <a:endParaRPr lang="en-NL" dirty="0"/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Area level </a:t>
            </a:r>
            <a:br>
              <a:rPr lang="en-NL" dirty="0"/>
            </a:br>
            <a:endParaRPr lang="en-NL" dirty="0"/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Enlarge and utilize your solutions space</a:t>
            </a:r>
          </a:p>
          <a:p>
            <a:pPr marL="457200" indent="-457200">
              <a:buFont typeface="+mj-lt"/>
              <a:buAutoNum type="arabicPeriod"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53793-44E5-FA9F-7887-E91D02AF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165D-51C1-4FD4-8F11-26AC445F2B8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301A2-D60E-7580-4973-326414298D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1F1A8-1B35-0D78-61CB-427EAF57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29</a:t>
            </a:fld>
            <a:endParaRPr lang="nl-NL"/>
          </a:p>
        </p:txBody>
      </p:sp>
      <p:sp>
        <p:nvSpPr>
          <p:cNvPr id="15" name="Rechthoek 42">
            <a:extLst>
              <a:ext uri="{FF2B5EF4-FFF2-40B4-BE49-F238E27FC236}">
                <a16:creationId xmlns:a16="http://schemas.microsoft.com/office/drawing/2014/main" id="{48C3A350-4273-E803-0C0F-E167ED8810B5}"/>
              </a:ext>
            </a:extLst>
          </p:cNvPr>
          <p:cNvSpPr/>
          <p:nvPr/>
        </p:nvSpPr>
        <p:spPr>
          <a:xfrm>
            <a:off x="-3357348" y="-1187355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43">
            <a:extLst>
              <a:ext uri="{FF2B5EF4-FFF2-40B4-BE49-F238E27FC236}">
                <a16:creationId xmlns:a16="http://schemas.microsoft.com/office/drawing/2014/main" id="{C5A7EC96-861B-E303-6352-AD4B5112BE1E}"/>
              </a:ext>
            </a:extLst>
          </p:cNvPr>
          <p:cNvSpPr/>
          <p:nvPr/>
        </p:nvSpPr>
        <p:spPr>
          <a:xfrm>
            <a:off x="-2699980" y="-1187355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45">
            <a:extLst>
              <a:ext uri="{FF2B5EF4-FFF2-40B4-BE49-F238E27FC236}">
                <a16:creationId xmlns:a16="http://schemas.microsoft.com/office/drawing/2014/main" id="{1FD35FC7-EE38-8E6E-5843-CB621CF86691}"/>
              </a:ext>
            </a:extLst>
          </p:cNvPr>
          <p:cNvSpPr/>
          <p:nvPr/>
        </p:nvSpPr>
        <p:spPr>
          <a:xfrm>
            <a:off x="-3357348" y="-648537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47">
            <a:extLst>
              <a:ext uri="{FF2B5EF4-FFF2-40B4-BE49-F238E27FC236}">
                <a16:creationId xmlns:a16="http://schemas.microsoft.com/office/drawing/2014/main" id="{B1248E64-091C-CEFE-8D99-4B02AF662EC4}"/>
              </a:ext>
            </a:extLst>
          </p:cNvPr>
          <p:cNvSpPr/>
          <p:nvPr/>
        </p:nvSpPr>
        <p:spPr>
          <a:xfrm>
            <a:off x="-2699980" y="-648537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48">
            <a:extLst>
              <a:ext uri="{FF2B5EF4-FFF2-40B4-BE49-F238E27FC236}">
                <a16:creationId xmlns:a16="http://schemas.microsoft.com/office/drawing/2014/main" id="{6C0E9C95-493B-666B-8E11-6048825F76DD}"/>
              </a:ext>
            </a:extLst>
          </p:cNvPr>
          <p:cNvSpPr/>
          <p:nvPr/>
        </p:nvSpPr>
        <p:spPr>
          <a:xfrm>
            <a:off x="-2042612" y="-1184358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0" name="Rechthoek 49">
            <a:extLst>
              <a:ext uri="{FF2B5EF4-FFF2-40B4-BE49-F238E27FC236}">
                <a16:creationId xmlns:a16="http://schemas.microsoft.com/office/drawing/2014/main" id="{B5F8C1CA-7F04-CBA0-A202-8D2D017C239E}"/>
              </a:ext>
            </a:extLst>
          </p:cNvPr>
          <p:cNvSpPr/>
          <p:nvPr/>
        </p:nvSpPr>
        <p:spPr>
          <a:xfrm>
            <a:off x="-1385244" y="-1184358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51">
            <a:extLst>
              <a:ext uri="{FF2B5EF4-FFF2-40B4-BE49-F238E27FC236}">
                <a16:creationId xmlns:a16="http://schemas.microsoft.com/office/drawing/2014/main" id="{FA1455E8-6635-7EE4-EF52-ABADC2966F2B}"/>
              </a:ext>
            </a:extLst>
          </p:cNvPr>
          <p:cNvSpPr/>
          <p:nvPr/>
        </p:nvSpPr>
        <p:spPr>
          <a:xfrm>
            <a:off x="-2042612" y="-648537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Rechthoek 52">
            <a:extLst>
              <a:ext uri="{FF2B5EF4-FFF2-40B4-BE49-F238E27FC236}">
                <a16:creationId xmlns:a16="http://schemas.microsoft.com/office/drawing/2014/main" id="{FC357E92-0BA2-CEE8-C361-848405F62FD4}"/>
              </a:ext>
            </a:extLst>
          </p:cNvPr>
          <p:cNvSpPr/>
          <p:nvPr/>
        </p:nvSpPr>
        <p:spPr>
          <a:xfrm>
            <a:off x="-1385244" y="-648537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3" name="Rechthoek 53">
            <a:extLst>
              <a:ext uri="{FF2B5EF4-FFF2-40B4-BE49-F238E27FC236}">
                <a16:creationId xmlns:a16="http://schemas.microsoft.com/office/drawing/2014/main" id="{5ECB9037-C50F-6C22-47FD-B94585E4AD6A}"/>
              </a:ext>
            </a:extLst>
          </p:cNvPr>
          <p:cNvSpPr/>
          <p:nvPr/>
        </p:nvSpPr>
        <p:spPr>
          <a:xfrm>
            <a:off x="-727876" y="-648537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34228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18BE-996B-4260-88F8-FC0399FAA204}" type="datetime4">
              <a:rPr lang="nl-NL" smtClean="0"/>
              <a:t>29 juni 2022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Tijdelijke aanduiding voor tekst 14"/>
          <p:cNvSpPr txBox="1">
            <a:spLocks/>
          </p:cNvSpPr>
          <p:nvPr/>
        </p:nvSpPr>
        <p:spPr>
          <a:xfrm>
            <a:off x="8128126" y="3235571"/>
            <a:ext cx="3396271" cy="2235549"/>
          </a:xfrm>
          <a:prstGeom prst="rect">
            <a:avLst/>
          </a:prstGeom>
          <a:solidFill>
            <a:srgbClr val="027E9B"/>
          </a:solidFill>
        </p:spPr>
        <p:txBody>
          <a:bodyPr/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9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600" b="1" dirty="0">
                <a:solidFill>
                  <a:schemeClr val="bg1"/>
                </a:solidFill>
              </a:rPr>
            </a:br>
            <a:endParaRPr lang="nl-NL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Utilizing data</a:t>
            </a:r>
            <a:endParaRPr lang="nl-NL" sz="2600" b="1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tekst 15"/>
          <p:cNvSpPr txBox="1">
            <a:spLocks/>
          </p:cNvSpPr>
          <p:nvPr/>
        </p:nvSpPr>
        <p:spPr>
          <a:xfrm>
            <a:off x="4383615" y="3235571"/>
            <a:ext cx="3383856" cy="2235549"/>
          </a:xfrm>
          <a:prstGeom prst="rect">
            <a:avLst/>
          </a:prstGeom>
          <a:solidFill>
            <a:srgbClr val="1B60DB"/>
          </a:solidFill>
        </p:spPr>
        <p:txBody>
          <a:bodyPr/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9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600" b="1" dirty="0">
                <a:solidFill>
                  <a:schemeClr val="bg1"/>
                </a:solidFill>
              </a:rPr>
            </a:br>
            <a:endParaRPr lang="nl-NL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NL" sz="2600" b="1" dirty="0">
                <a:solidFill>
                  <a:schemeClr val="bg1"/>
                </a:solidFill>
              </a:rPr>
              <a:t>Energy transition</a:t>
            </a:r>
            <a:endParaRPr lang="nl-NL" sz="2600" b="1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tekst 13"/>
          <p:cNvSpPr txBox="1">
            <a:spLocks/>
          </p:cNvSpPr>
          <p:nvPr/>
        </p:nvSpPr>
        <p:spPr>
          <a:xfrm>
            <a:off x="8128126" y="647544"/>
            <a:ext cx="3396271" cy="2235549"/>
          </a:xfrm>
          <a:prstGeom prst="rect">
            <a:avLst/>
          </a:prstGeom>
          <a:solidFill>
            <a:srgbClr val="94B0EA"/>
          </a:solidFill>
        </p:spPr>
        <p:txBody>
          <a:bodyPr/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9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600" b="1" dirty="0">
                <a:solidFill>
                  <a:schemeClr val="bg1"/>
                </a:solidFill>
              </a:rPr>
            </a:br>
            <a:endParaRPr lang="nl-NL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NL" sz="2600" b="1" dirty="0">
                <a:solidFill>
                  <a:schemeClr val="bg1"/>
                </a:solidFill>
              </a:rPr>
              <a:t>Schiphol</a:t>
            </a:r>
            <a:br>
              <a:rPr lang="en-NL" sz="2600" b="1" dirty="0">
                <a:solidFill>
                  <a:schemeClr val="bg1"/>
                </a:solidFill>
              </a:rPr>
            </a:br>
            <a:r>
              <a:rPr lang="nl-NL" sz="2600" b="1" dirty="0">
                <a:solidFill>
                  <a:schemeClr val="bg1"/>
                </a:solidFill>
              </a:rPr>
              <a:t>Airport City</a:t>
            </a:r>
          </a:p>
        </p:txBody>
      </p:sp>
      <p:sp>
        <p:nvSpPr>
          <p:cNvPr id="10" name="Tijdelijke aanduiding voor tekst 12"/>
          <p:cNvSpPr txBox="1">
            <a:spLocks/>
          </p:cNvSpPr>
          <p:nvPr/>
        </p:nvSpPr>
        <p:spPr>
          <a:xfrm>
            <a:off x="4383615" y="647544"/>
            <a:ext cx="3383856" cy="2235549"/>
          </a:xfrm>
          <a:prstGeom prst="rect">
            <a:avLst/>
          </a:prstGeom>
          <a:solidFill>
            <a:srgbClr val="141251"/>
          </a:solidFill>
        </p:spPr>
        <p:txBody>
          <a:bodyPr/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9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l-NL" sz="2600" b="1">
                <a:solidFill>
                  <a:schemeClr val="bg1"/>
                </a:solidFill>
              </a:rPr>
            </a:br>
            <a:endParaRPr lang="nl-NL" sz="26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600" b="1" err="1">
                <a:solidFill>
                  <a:schemeClr val="bg1"/>
                </a:solidFill>
              </a:rPr>
              <a:t>Introduction</a:t>
            </a:r>
            <a:r>
              <a:rPr lang="nl-NL"/>
              <a:t> </a:t>
            </a:r>
          </a:p>
        </p:txBody>
      </p:sp>
      <p:sp>
        <p:nvSpPr>
          <p:cNvPr id="11" name="Rechthoek 10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17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18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42427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996" y="2144924"/>
            <a:ext cx="3839236" cy="2380744"/>
          </a:xfrm>
        </p:spPr>
        <p:txBody>
          <a:bodyPr/>
          <a:lstStyle/>
          <a:p>
            <a:r>
              <a:rPr lang="nl-NL" dirty="0" err="1"/>
              <a:t>Utilizing</a:t>
            </a:r>
            <a:r>
              <a:rPr lang="nl-NL" dirty="0"/>
              <a:t> data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5" name="Tijdelijke aanduiding voor verticale tekst 4"/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nl-NL" err="1"/>
              <a:t>Your</a:t>
            </a:r>
            <a:r>
              <a:rPr lang="nl-NL"/>
              <a:t> office at Amsterdam Airport </a:t>
            </a:r>
          </a:p>
        </p:txBody>
      </p:sp>
      <p:sp>
        <p:nvSpPr>
          <p:cNvPr id="9" name="Rechthoek 8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0" name="Rechthoek 9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1" name="Rechthoek 10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30989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Afbeelding 88" descr="Afbeelding met tekening&#10;&#10;Automatisch gegenereerde beschrijving">
            <a:extLst>
              <a:ext uri="{FF2B5EF4-FFF2-40B4-BE49-F238E27FC236}">
                <a16:creationId xmlns:a16="http://schemas.microsoft.com/office/drawing/2014/main" id="{15EF673F-5C28-9A41-954B-5C7EDEF30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23" y="1315394"/>
            <a:ext cx="7709834" cy="3954399"/>
          </a:xfrm>
          <a:prstGeom prst="rect">
            <a:avLst/>
          </a:prstGeom>
        </p:spPr>
      </p:pic>
      <p:grpSp>
        <p:nvGrpSpPr>
          <p:cNvPr id="230" name="Groep 229">
            <a:extLst>
              <a:ext uri="{FF2B5EF4-FFF2-40B4-BE49-F238E27FC236}">
                <a16:creationId xmlns:a16="http://schemas.microsoft.com/office/drawing/2014/main" id="{CBC8B6C4-7860-0F4D-9F1B-04043A36ECE8}"/>
              </a:ext>
            </a:extLst>
          </p:cNvPr>
          <p:cNvGrpSpPr/>
          <p:nvPr/>
        </p:nvGrpSpPr>
        <p:grpSpPr>
          <a:xfrm>
            <a:off x="2993103" y="2322018"/>
            <a:ext cx="7266227" cy="2596683"/>
            <a:chOff x="2678545" y="2486723"/>
            <a:chExt cx="7266227" cy="2596683"/>
          </a:xfrm>
        </p:grpSpPr>
        <p:pic>
          <p:nvPicPr>
            <p:cNvPr id="168" name="Afbeelding 167" descr="Afbeelding met tekening, klok&#10;&#10;Automatisch gegenereerde beschrijving">
              <a:extLst>
                <a:ext uri="{FF2B5EF4-FFF2-40B4-BE49-F238E27FC236}">
                  <a16:creationId xmlns:a16="http://schemas.microsoft.com/office/drawing/2014/main" id="{7579656D-A0E7-594F-95F0-AE4F5E53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6293" y="3304381"/>
              <a:ext cx="1848479" cy="1765040"/>
            </a:xfrm>
            <a:prstGeom prst="rect">
              <a:avLst/>
            </a:prstGeom>
          </p:spPr>
        </p:pic>
        <p:pic>
          <p:nvPicPr>
            <p:cNvPr id="170" name="Afbeelding 169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E4C10A17-B405-C04A-BCC6-D3E07B69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545" y="2486723"/>
              <a:ext cx="1143316" cy="2596683"/>
            </a:xfrm>
            <a:prstGeom prst="rect">
              <a:avLst/>
            </a:prstGeom>
          </p:spPr>
        </p:pic>
      </p:grpSp>
      <p:grpSp>
        <p:nvGrpSpPr>
          <p:cNvPr id="225" name="Groep 224">
            <a:extLst>
              <a:ext uri="{FF2B5EF4-FFF2-40B4-BE49-F238E27FC236}">
                <a16:creationId xmlns:a16="http://schemas.microsoft.com/office/drawing/2014/main" id="{7C99E512-D63A-934D-8848-F07577D0DD74}"/>
              </a:ext>
            </a:extLst>
          </p:cNvPr>
          <p:cNvGrpSpPr/>
          <p:nvPr/>
        </p:nvGrpSpPr>
        <p:grpSpPr>
          <a:xfrm>
            <a:off x="4123936" y="2897939"/>
            <a:ext cx="4406900" cy="1622209"/>
            <a:chOff x="3809378" y="3062644"/>
            <a:chExt cx="4406900" cy="1622209"/>
          </a:xfrm>
        </p:grpSpPr>
        <p:pic>
          <p:nvPicPr>
            <p:cNvPr id="109" name="Afbeelding 108">
              <a:extLst>
                <a:ext uri="{FF2B5EF4-FFF2-40B4-BE49-F238E27FC236}">
                  <a16:creationId xmlns:a16="http://schemas.microsoft.com/office/drawing/2014/main" id="{61311868-60D4-BD4A-A9A9-1549DD00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378" y="3135453"/>
              <a:ext cx="4406900" cy="1549400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165853BC-EA25-BF4B-BBC9-2F51D763DDC9}"/>
                </a:ext>
              </a:extLst>
            </p:cNvPr>
            <p:cNvSpPr txBox="1"/>
            <p:nvPr/>
          </p:nvSpPr>
          <p:spPr>
            <a:xfrm>
              <a:off x="5263664" y="3062644"/>
              <a:ext cx="1429792" cy="165751"/>
            </a:xfrm>
            <a:prstGeom prst="rect">
              <a:avLst/>
            </a:prstGeom>
            <a:solidFill>
              <a:srgbClr val="141251"/>
            </a:solidFill>
          </p:spPr>
          <p:txBody>
            <a:bodyPr wrap="square" lIns="36000" tIns="21600" rIns="36000" bIns="25200" rtlCol="0" anchor="ctr" anchorCtr="0">
              <a:spAutoFit/>
            </a:bodyPr>
            <a:lstStyle/>
            <a:p>
              <a:pPr marL="3175" algn="ctr">
                <a:lnSpc>
                  <a:spcPct val="110000"/>
                </a:lnSpc>
              </a:pPr>
              <a:r>
                <a:rPr lang="nl-NL" sz="7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Data Storage &amp; Streaming</a:t>
              </a:r>
            </a:p>
          </p:txBody>
        </p:sp>
      </p:grpSp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7D3568DA-D66E-1941-B280-F39F1B2DFB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073" y="3066286"/>
            <a:ext cx="2989544" cy="1358884"/>
          </a:xfrm>
          <a:prstGeom prst="rect">
            <a:avLst/>
          </a:prstGeom>
        </p:spPr>
      </p:pic>
      <p:pic>
        <p:nvPicPr>
          <p:cNvPr id="93" name="Afbeelding 92" descr="Afbeelding met tafel, mes&#10;&#10;Automatisch gegenereerde beschrijving">
            <a:extLst>
              <a:ext uri="{FF2B5EF4-FFF2-40B4-BE49-F238E27FC236}">
                <a16:creationId xmlns:a16="http://schemas.microsoft.com/office/drawing/2014/main" id="{AAB3AA2B-CC9B-8243-8F4C-5D8756898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61" y="5259628"/>
            <a:ext cx="5595805" cy="1293252"/>
          </a:xfrm>
          <a:prstGeom prst="rect">
            <a:avLst/>
          </a:prstGeom>
        </p:spPr>
      </p:pic>
      <p:grpSp>
        <p:nvGrpSpPr>
          <p:cNvPr id="86" name="Groep 85">
            <a:extLst>
              <a:ext uri="{FF2B5EF4-FFF2-40B4-BE49-F238E27FC236}">
                <a16:creationId xmlns:a16="http://schemas.microsoft.com/office/drawing/2014/main" id="{740353D5-B596-D242-B542-3AEC577505C3}"/>
              </a:ext>
            </a:extLst>
          </p:cNvPr>
          <p:cNvGrpSpPr/>
          <p:nvPr/>
        </p:nvGrpSpPr>
        <p:grpSpPr>
          <a:xfrm>
            <a:off x="5967321" y="5405684"/>
            <a:ext cx="645885" cy="360003"/>
            <a:chOff x="6055855" y="5356258"/>
            <a:chExt cx="645885" cy="360003"/>
          </a:xfrm>
        </p:grpSpPr>
        <p:sp>
          <p:nvSpPr>
            <p:cNvPr id="35" name="Tekstvak 34" descr="Sources">
              <a:extLst>
                <a:ext uri="{FF2B5EF4-FFF2-40B4-BE49-F238E27FC236}">
                  <a16:creationId xmlns:a16="http://schemas.microsoft.com/office/drawing/2014/main" id="{165853BC-EA25-BF4B-BBC9-2F51D763DDC9}"/>
                </a:ext>
              </a:extLst>
            </p:cNvPr>
            <p:cNvSpPr txBox="1"/>
            <p:nvPr/>
          </p:nvSpPr>
          <p:spPr>
            <a:xfrm>
              <a:off x="6118758" y="5356258"/>
              <a:ext cx="526146" cy="165751"/>
            </a:xfrm>
            <a:prstGeom prst="rect">
              <a:avLst/>
            </a:prstGeom>
            <a:solidFill>
              <a:srgbClr val="141251"/>
            </a:solidFill>
          </p:spPr>
          <p:txBody>
            <a:bodyPr wrap="square" lIns="36000" tIns="21600" rIns="36000" bIns="25200" rtlCol="0" anchor="ctr" anchorCtr="0">
              <a:spAutoFit/>
            </a:bodyPr>
            <a:lstStyle/>
            <a:p>
              <a:pPr marL="3175" algn="ctr">
                <a:lnSpc>
                  <a:spcPct val="110000"/>
                </a:lnSpc>
              </a:pPr>
              <a:r>
                <a:rPr lang="nl-NL" sz="7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Sources</a:t>
              </a: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99B2261E-3E25-9A45-A1A6-75BF843D87B9}"/>
                </a:ext>
              </a:extLst>
            </p:cNvPr>
            <p:cNvSpPr txBox="1"/>
            <p:nvPr/>
          </p:nvSpPr>
          <p:spPr>
            <a:xfrm>
              <a:off x="6055855" y="5614758"/>
              <a:ext cx="645885" cy="10150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Buildings</a:t>
              </a:r>
              <a:endParaRPr lang="nl-NL" sz="500" dirty="0">
                <a:solidFill>
                  <a:srgbClr val="141251"/>
                </a:solidFill>
                <a:latin typeface="Frutiger for Schiphol Book" panose="020B05030403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ep 98">
            <a:extLst>
              <a:ext uri="{FF2B5EF4-FFF2-40B4-BE49-F238E27FC236}">
                <a16:creationId xmlns:a16="http://schemas.microsoft.com/office/drawing/2014/main" id="{8D49D45D-165B-A341-A599-43991EDA18F9}"/>
              </a:ext>
            </a:extLst>
          </p:cNvPr>
          <p:cNvGrpSpPr/>
          <p:nvPr/>
        </p:nvGrpSpPr>
        <p:grpSpPr>
          <a:xfrm>
            <a:off x="4132876" y="4549088"/>
            <a:ext cx="4406900" cy="807669"/>
            <a:chOff x="4200283" y="4499662"/>
            <a:chExt cx="4406900" cy="807669"/>
          </a:xfrm>
        </p:grpSpPr>
        <p:pic>
          <p:nvPicPr>
            <p:cNvPr id="98" name="Afbeelding 97">
              <a:extLst>
                <a:ext uri="{FF2B5EF4-FFF2-40B4-BE49-F238E27FC236}">
                  <a16:creationId xmlns:a16="http://schemas.microsoft.com/office/drawing/2014/main" id="{16626CD5-C467-1147-AFC5-D212C291A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283" y="4610392"/>
              <a:ext cx="4406900" cy="495300"/>
            </a:xfrm>
            <a:prstGeom prst="rect">
              <a:avLst/>
            </a:prstGeom>
          </p:spPr>
        </p:pic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CC834C31-9F94-454E-9A68-84AA79450B72}"/>
                </a:ext>
              </a:extLst>
            </p:cNvPr>
            <p:cNvGrpSpPr/>
            <p:nvPr/>
          </p:nvGrpSpPr>
          <p:grpSpPr>
            <a:xfrm>
              <a:off x="5667479" y="4499662"/>
              <a:ext cx="1395110" cy="303249"/>
              <a:chOff x="5667479" y="4499662"/>
              <a:chExt cx="1395110" cy="303249"/>
            </a:xfrm>
          </p:grpSpPr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165853BC-EA25-BF4B-BBC9-2F51D763DDC9}"/>
                  </a:ext>
                </a:extLst>
              </p:cNvPr>
              <p:cNvSpPr txBox="1"/>
              <p:nvPr/>
            </p:nvSpPr>
            <p:spPr>
              <a:xfrm>
                <a:off x="5667479" y="4499662"/>
                <a:ext cx="1395110" cy="165751"/>
              </a:xfrm>
              <a:prstGeom prst="rect">
                <a:avLst/>
              </a:prstGeom>
              <a:solidFill>
                <a:srgbClr val="141251"/>
              </a:solidFill>
            </p:spPr>
            <p:txBody>
              <a:bodyPr wrap="square" lIns="36000" tIns="21600" rIns="36000" bIns="25200" rtlCol="0" anchor="ctr" anchorCtr="0">
                <a:spAutoFit/>
              </a:bodyPr>
              <a:lstStyle/>
              <a:p>
                <a:pPr marL="3175" algn="ctr">
                  <a:lnSpc>
                    <a:spcPct val="110000"/>
                  </a:lnSpc>
                </a:pPr>
                <a:r>
                  <a:rPr lang="nl-NL" sz="700" dirty="0" err="1">
                    <a:solidFill>
                      <a:schemeClr val="bg1"/>
                    </a:solidFill>
                    <a:latin typeface="Frutiger for Schiphol Black" panose="020B0803040304020203" pitchFamily="34" charset="77"/>
                    <a:cs typeface="Arial" panose="020B0604020202020204" pitchFamily="34" charset="0"/>
                  </a:rPr>
                  <a:t>Ingestion</a:t>
                </a:r>
                <a:r>
                  <a:rPr lang="nl-NL" sz="700" dirty="0">
                    <a:solidFill>
                      <a:schemeClr val="bg1"/>
                    </a:solidFill>
                    <a:latin typeface="Frutiger for Schiphol Black" panose="020B0803040304020203" pitchFamily="34" charset="77"/>
                    <a:cs typeface="Arial" panose="020B0604020202020204" pitchFamily="34" charset="0"/>
                  </a:rPr>
                  <a:t> &amp; </a:t>
                </a:r>
                <a:r>
                  <a:rPr lang="nl-NL" sz="700" dirty="0" err="1">
                    <a:solidFill>
                      <a:schemeClr val="bg1"/>
                    </a:solidFill>
                    <a:latin typeface="Frutiger for Schiphol Black" panose="020B0803040304020203" pitchFamily="34" charset="77"/>
                    <a:cs typeface="Arial" panose="020B0604020202020204" pitchFamily="34" charset="0"/>
                  </a:rPr>
                  <a:t>Validation</a:t>
                </a:r>
                <a:endParaRPr lang="nl-NL" sz="7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BA94DD8F-0D15-8C41-BAF5-480A2E15C415}"/>
                  </a:ext>
                </a:extLst>
              </p:cNvPr>
              <p:cNvSpPr txBox="1"/>
              <p:nvPr/>
            </p:nvSpPr>
            <p:spPr>
              <a:xfrm>
                <a:off x="5907904" y="4685571"/>
                <a:ext cx="905242" cy="1173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nl-NL" sz="700" dirty="0">
                    <a:solidFill>
                      <a:srgbClr val="141251"/>
                    </a:solidFill>
                    <a:latin typeface="Frutiger for Schiphol Black" panose="020B0803040304020203" pitchFamily="34" charset="77"/>
                    <a:cs typeface="Arial" panose="020B0604020202020204" pitchFamily="34" charset="0"/>
                  </a:rPr>
                  <a:t>Data Dictionary</a:t>
                </a:r>
              </a:p>
            </p:txBody>
          </p:sp>
        </p:grpSp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04835A64-DB4A-664D-B83E-1F16C0CC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2752" y="4836863"/>
              <a:ext cx="431800" cy="47046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6592" y="697426"/>
            <a:ext cx="2823972" cy="1904007"/>
          </a:xfrm>
        </p:spPr>
        <p:txBody>
          <a:bodyPr/>
          <a:lstStyle/>
          <a:p>
            <a:r>
              <a:rPr lang="nl-NL" dirty="0"/>
              <a:t>Smart</a:t>
            </a:r>
            <a:br>
              <a:rPr lang="nl-NL" dirty="0"/>
            </a:br>
            <a:r>
              <a:rPr lang="nl-NL" dirty="0"/>
              <a:t>Building</a:t>
            </a:r>
            <a:br>
              <a:rPr lang="nl-NL" dirty="0"/>
            </a:br>
            <a:r>
              <a:rPr lang="nl-NL" dirty="0"/>
              <a:t>Reference</a:t>
            </a:r>
            <a:br>
              <a:rPr lang="nl-NL" dirty="0"/>
            </a:br>
            <a:r>
              <a:rPr lang="nl-NL" dirty="0"/>
              <a:t>Architecture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86754" y="7106015"/>
            <a:ext cx="5391833" cy="173555"/>
          </a:xfrm>
        </p:spPr>
        <p:txBody>
          <a:bodyPr/>
          <a:lstStyle/>
          <a:p>
            <a:fld id="{A63C165D-51C1-4FD4-8F11-26AC445F2B8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8775326" y="5606716"/>
            <a:ext cx="3420979" cy="125128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ekstvak 7" descr="Users"/>
          <p:cNvSpPr txBox="1"/>
          <p:nvPr/>
        </p:nvSpPr>
        <p:spPr>
          <a:xfrm>
            <a:off x="3503936" y="713659"/>
            <a:ext cx="540327" cy="2082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nl-NL" sz="1050" b="1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rPr>
              <a:t>Users</a:t>
            </a:r>
            <a:endParaRPr lang="nl-NL" sz="2800" dirty="0">
              <a:solidFill>
                <a:schemeClr val="bg1"/>
              </a:solidFill>
            </a:endParaRP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0CC7E802-07B2-F24A-9B6E-0F872016609C}"/>
              </a:ext>
            </a:extLst>
          </p:cNvPr>
          <p:cNvGrpSpPr/>
          <p:nvPr/>
        </p:nvGrpSpPr>
        <p:grpSpPr>
          <a:xfrm>
            <a:off x="4384491" y="1114658"/>
            <a:ext cx="586833" cy="847648"/>
            <a:chOff x="4069933" y="1279363"/>
            <a:chExt cx="586833" cy="847648"/>
          </a:xfrm>
        </p:grpSpPr>
        <p:pic>
          <p:nvPicPr>
            <p:cNvPr id="176" name="Afbeelding 175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D703B59E-2B71-3B41-B66A-EFF4CBE8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33" y="1279363"/>
              <a:ext cx="586833" cy="847648"/>
            </a:xfrm>
            <a:prstGeom prst="rect">
              <a:avLst/>
            </a:prstGeom>
          </p:spPr>
        </p:pic>
        <p:sp>
          <p:nvSpPr>
            <p:cNvPr id="12" name="Tekstvak 11"/>
            <p:cNvSpPr txBox="1"/>
            <p:nvPr/>
          </p:nvSpPr>
          <p:spPr>
            <a:xfrm>
              <a:off x="4105655" y="1681210"/>
              <a:ext cx="515388" cy="31745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5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Open </a:t>
              </a:r>
              <a:r>
                <a:rPr lang="nl-NL" sz="500" dirty="0" err="1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API’s</a:t>
              </a:r>
              <a:endParaRPr lang="nl-NL" sz="500" dirty="0">
                <a:solidFill>
                  <a:schemeClr val="bg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85" name="Groep 184">
            <a:extLst>
              <a:ext uri="{FF2B5EF4-FFF2-40B4-BE49-F238E27FC236}">
                <a16:creationId xmlns:a16="http://schemas.microsoft.com/office/drawing/2014/main" id="{BAB529B8-C200-6147-A47D-42A595E39D1F}"/>
              </a:ext>
            </a:extLst>
          </p:cNvPr>
          <p:cNvGrpSpPr/>
          <p:nvPr/>
        </p:nvGrpSpPr>
        <p:grpSpPr>
          <a:xfrm>
            <a:off x="5454582" y="1114658"/>
            <a:ext cx="586833" cy="847648"/>
            <a:chOff x="5140024" y="1279363"/>
            <a:chExt cx="586833" cy="847648"/>
          </a:xfrm>
        </p:grpSpPr>
        <p:pic>
          <p:nvPicPr>
            <p:cNvPr id="178" name="Afbeelding 177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F8C2539D-43AC-4D42-A594-BB799E49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024" y="1279363"/>
              <a:ext cx="586833" cy="847648"/>
            </a:xfrm>
            <a:prstGeom prst="rect">
              <a:avLst/>
            </a:prstGeom>
          </p:spPr>
        </p:pic>
        <p:sp>
          <p:nvSpPr>
            <p:cNvPr id="13" name="Tekstvak 12"/>
            <p:cNvSpPr txBox="1"/>
            <p:nvPr/>
          </p:nvSpPr>
          <p:spPr>
            <a:xfrm>
              <a:off x="5192371" y="1681212"/>
              <a:ext cx="482139" cy="31745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5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Live Building</a:t>
              </a:r>
            </a:p>
            <a:p>
              <a:pPr algn="ctr">
                <a:lnSpc>
                  <a:spcPct val="120000"/>
                </a:lnSpc>
              </a:pPr>
              <a:r>
                <a:rPr lang="nl-NL" sz="500" dirty="0" err="1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Narrowcasting</a:t>
              </a:r>
              <a:endParaRPr lang="nl-NL" sz="500" dirty="0">
                <a:solidFill>
                  <a:schemeClr val="bg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87" name="Groep 186">
            <a:extLst>
              <a:ext uri="{FF2B5EF4-FFF2-40B4-BE49-F238E27FC236}">
                <a16:creationId xmlns:a16="http://schemas.microsoft.com/office/drawing/2014/main" id="{AF0F050D-692E-944A-9D4A-3915BC5336CC}"/>
              </a:ext>
            </a:extLst>
          </p:cNvPr>
          <p:cNvGrpSpPr/>
          <p:nvPr/>
        </p:nvGrpSpPr>
        <p:grpSpPr>
          <a:xfrm>
            <a:off x="6524673" y="1114658"/>
            <a:ext cx="586833" cy="847648"/>
            <a:chOff x="6210115" y="1279363"/>
            <a:chExt cx="586833" cy="847648"/>
          </a:xfrm>
        </p:grpSpPr>
        <p:pic>
          <p:nvPicPr>
            <p:cNvPr id="180" name="Afbeelding 179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0144BD03-C204-3246-921C-4D839382F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115" y="1279363"/>
              <a:ext cx="586833" cy="847648"/>
            </a:xfrm>
            <a:prstGeom prst="rect">
              <a:avLst/>
            </a:prstGeom>
          </p:spPr>
        </p:pic>
        <p:sp>
          <p:nvSpPr>
            <p:cNvPr id="14" name="Tekstvak 13"/>
            <p:cNvSpPr txBox="1"/>
            <p:nvPr/>
          </p:nvSpPr>
          <p:spPr>
            <a:xfrm>
              <a:off x="6229632" y="1681212"/>
              <a:ext cx="547798" cy="31745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nl-NL" sz="5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Reporting &amp;</a:t>
              </a:r>
            </a:p>
            <a:p>
              <a:pPr algn="ctr">
                <a:lnSpc>
                  <a:spcPct val="110000"/>
                </a:lnSpc>
              </a:pPr>
              <a:r>
                <a:rPr lang="nl-NL" sz="5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 BI Dashboard</a:t>
              </a:r>
            </a:p>
          </p:txBody>
        </p:sp>
      </p:grpSp>
      <p:grpSp>
        <p:nvGrpSpPr>
          <p:cNvPr id="188" name="Groep 187">
            <a:extLst>
              <a:ext uri="{FF2B5EF4-FFF2-40B4-BE49-F238E27FC236}">
                <a16:creationId xmlns:a16="http://schemas.microsoft.com/office/drawing/2014/main" id="{CF2C01EE-6EF0-B541-9174-72AFAD01BB97}"/>
              </a:ext>
            </a:extLst>
          </p:cNvPr>
          <p:cNvGrpSpPr/>
          <p:nvPr/>
        </p:nvGrpSpPr>
        <p:grpSpPr>
          <a:xfrm>
            <a:off x="7594764" y="1114658"/>
            <a:ext cx="586833" cy="847648"/>
            <a:chOff x="7280206" y="1279363"/>
            <a:chExt cx="586833" cy="847648"/>
          </a:xfrm>
        </p:grpSpPr>
        <p:pic>
          <p:nvPicPr>
            <p:cNvPr id="182" name="Afbeelding 181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3F5B17DF-CFA0-8440-B181-DEF8D0EC8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206" y="1279363"/>
              <a:ext cx="586833" cy="847648"/>
            </a:xfrm>
            <a:prstGeom prst="rect">
              <a:avLst/>
            </a:prstGeom>
          </p:spPr>
        </p:pic>
        <p:sp>
          <p:nvSpPr>
            <p:cNvPr id="15" name="Tekstvak 14"/>
            <p:cNvSpPr txBox="1"/>
            <p:nvPr/>
          </p:nvSpPr>
          <p:spPr>
            <a:xfrm>
              <a:off x="7281291" y="1681210"/>
              <a:ext cx="584663" cy="31745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5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Live </a:t>
              </a:r>
            </a:p>
            <a:p>
              <a:pPr algn="ctr">
                <a:lnSpc>
                  <a:spcPct val="120000"/>
                </a:lnSpc>
              </a:pPr>
              <a:r>
                <a:rPr lang="nl-NL" sz="5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portfolio</a:t>
              </a:r>
            </a:p>
          </p:txBody>
        </p:sp>
      </p:grpSp>
      <p:grpSp>
        <p:nvGrpSpPr>
          <p:cNvPr id="250" name="Groep 249">
            <a:extLst>
              <a:ext uri="{FF2B5EF4-FFF2-40B4-BE49-F238E27FC236}">
                <a16:creationId xmlns:a16="http://schemas.microsoft.com/office/drawing/2014/main" id="{B87EE2CA-D988-CD4C-9780-845D6CD6270B}"/>
              </a:ext>
            </a:extLst>
          </p:cNvPr>
          <p:cNvGrpSpPr/>
          <p:nvPr/>
        </p:nvGrpSpPr>
        <p:grpSpPr>
          <a:xfrm>
            <a:off x="4132875" y="2091464"/>
            <a:ext cx="4260357" cy="778135"/>
            <a:chOff x="3818317" y="2256169"/>
            <a:chExt cx="4260357" cy="778135"/>
          </a:xfrm>
        </p:grpSpPr>
        <p:pic>
          <p:nvPicPr>
            <p:cNvPr id="174" name="Afbeelding 173" descr="Distribution">
              <a:extLst>
                <a:ext uri="{FF2B5EF4-FFF2-40B4-BE49-F238E27FC236}">
                  <a16:creationId xmlns:a16="http://schemas.microsoft.com/office/drawing/2014/main" id="{32778406-1EE4-7549-9CB2-B30F8095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317" y="2295514"/>
              <a:ext cx="4260357" cy="738790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462CC146-1B6F-5D48-BB54-4139AF1C6A16}"/>
                </a:ext>
              </a:extLst>
            </p:cNvPr>
            <p:cNvSpPr txBox="1"/>
            <p:nvPr/>
          </p:nvSpPr>
          <p:spPr>
            <a:xfrm>
              <a:off x="5567219" y="2256169"/>
              <a:ext cx="798016" cy="165751"/>
            </a:xfrm>
            <a:prstGeom prst="rect">
              <a:avLst/>
            </a:prstGeom>
            <a:solidFill>
              <a:srgbClr val="141251"/>
            </a:solidFill>
          </p:spPr>
          <p:txBody>
            <a:bodyPr wrap="square" lIns="36000" tIns="21600" rIns="36000" bIns="25200" rtlCol="0" anchor="ctr" anchorCtr="0">
              <a:spAutoFit/>
            </a:bodyPr>
            <a:lstStyle/>
            <a:p>
              <a:pPr marL="3175" algn="ctr">
                <a:lnSpc>
                  <a:spcPct val="110000"/>
                </a:lnSpc>
              </a:pPr>
              <a:r>
                <a:rPr lang="nl-NL" sz="7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Distribution</a:t>
              </a:r>
            </a:p>
          </p:txBody>
        </p:sp>
      </p:grpSp>
      <p:grpSp>
        <p:nvGrpSpPr>
          <p:cNvPr id="249" name="Groep 248">
            <a:extLst>
              <a:ext uri="{FF2B5EF4-FFF2-40B4-BE49-F238E27FC236}">
                <a16:creationId xmlns:a16="http://schemas.microsoft.com/office/drawing/2014/main" id="{0598AC31-39E1-724B-A913-C1B161E81C76}"/>
              </a:ext>
            </a:extLst>
          </p:cNvPr>
          <p:cNvGrpSpPr/>
          <p:nvPr/>
        </p:nvGrpSpPr>
        <p:grpSpPr>
          <a:xfrm>
            <a:off x="4614553" y="2428188"/>
            <a:ext cx="3821142" cy="426090"/>
            <a:chOff x="4299995" y="2592893"/>
            <a:chExt cx="3821142" cy="426090"/>
          </a:xfrm>
        </p:grpSpPr>
        <p:pic>
          <p:nvPicPr>
            <p:cNvPr id="172" name="Afbeelding 171">
              <a:extLst>
                <a:ext uri="{FF2B5EF4-FFF2-40B4-BE49-F238E27FC236}">
                  <a16:creationId xmlns:a16="http://schemas.microsoft.com/office/drawing/2014/main" id="{84405FFD-8F57-1844-A4FB-60DEEB58E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995" y="2618076"/>
              <a:ext cx="3821142" cy="400907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65853BC-EA25-BF4B-BBC9-2F51D763DDC9}"/>
                </a:ext>
              </a:extLst>
            </p:cNvPr>
            <p:cNvSpPr txBox="1"/>
            <p:nvPr/>
          </p:nvSpPr>
          <p:spPr>
            <a:xfrm>
              <a:off x="5669779" y="2592893"/>
              <a:ext cx="649032" cy="165751"/>
            </a:xfrm>
            <a:prstGeom prst="rect">
              <a:avLst/>
            </a:prstGeom>
            <a:solidFill>
              <a:srgbClr val="141251"/>
            </a:solidFill>
          </p:spPr>
          <p:txBody>
            <a:bodyPr wrap="square" lIns="36000" tIns="21600" rIns="36000" bIns="25200" rtlCol="0" anchor="ctr" anchorCtr="0">
              <a:spAutoFit/>
            </a:bodyPr>
            <a:lstStyle/>
            <a:p>
              <a:pPr marL="3175" algn="ctr">
                <a:lnSpc>
                  <a:spcPct val="110000"/>
                </a:lnSpc>
              </a:pPr>
              <a:r>
                <a:rPr lang="nl-NL" sz="700" dirty="0">
                  <a:solidFill>
                    <a:schemeClr val="bg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Analytics</a:t>
              </a:r>
            </a:p>
          </p:txBody>
        </p: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A224E398-9269-234E-BB3A-A2982E8489B2}"/>
              </a:ext>
            </a:extLst>
          </p:cNvPr>
          <p:cNvSpPr txBox="1"/>
          <p:nvPr/>
        </p:nvSpPr>
        <p:spPr>
          <a:xfrm>
            <a:off x="4702245" y="2666647"/>
            <a:ext cx="857315" cy="125355"/>
          </a:xfrm>
          <a:prstGeom prst="rect">
            <a:avLst/>
          </a:prstGeom>
          <a:solidFill>
            <a:srgbClr val="908FAD"/>
          </a:solidFill>
        </p:spPr>
        <p:txBody>
          <a:bodyPr wrap="square" lIns="36000" tIns="21600" rIns="36000" bIns="25200" rtlCol="0" anchor="ctr" anchorCtr="0">
            <a:spAutoFit/>
          </a:bodyPr>
          <a:lstStyle/>
          <a:p>
            <a:pPr marL="3175" algn="ctr">
              <a:lnSpc>
                <a:spcPct val="110000"/>
              </a:lnSpc>
            </a:pPr>
            <a:r>
              <a:rPr lang="nl-NL" sz="500" dirty="0">
                <a:solidFill>
                  <a:schemeClr val="bg1"/>
                </a:solidFill>
                <a:cs typeface="Arial" panose="020B0604020202020204" pitchFamily="34" charset="0"/>
              </a:rPr>
              <a:t>Complex Event Processing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C42553A-8501-D540-83AB-B9FD9E0F4BEB}"/>
              </a:ext>
            </a:extLst>
          </p:cNvPr>
          <p:cNvSpPr txBox="1"/>
          <p:nvPr/>
        </p:nvSpPr>
        <p:spPr>
          <a:xfrm>
            <a:off x="5608196" y="2662575"/>
            <a:ext cx="458537" cy="125356"/>
          </a:xfrm>
          <a:prstGeom prst="rect">
            <a:avLst/>
          </a:prstGeom>
          <a:solidFill>
            <a:srgbClr val="908FAD"/>
          </a:solidFill>
        </p:spPr>
        <p:txBody>
          <a:bodyPr wrap="square" lIns="36000" tIns="21600" rIns="36000" bIns="25200" rtlCol="0" anchor="ctr" anchorCtr="0">
            <a:spAutoFit/>
          </a:bodyPr>
          <a:lstStyle/>
          <a:p>
            <a:pPr marL="3175" algn="ctr">
              <a:lnSpc>
                <a:spcPct val="110000"/>
              </a:lnSpc>
            </a:pPr>
            <a:r>
              <a:rPr lang="nl-NL" sz="500" dirty="0" err="1">
                <a:solidFill>
                  <a:schemeClr val="bg1"/>
                </a:solidFill>
                <a:cs typeface="Arial" panose="020B0604020202020204" pitchFamily="34" charset="0"/>
              </a:rPr>
              <a:t>GeoAnalytics</a:t>
            </a:r>
            <a:endParaRPr lang="nl-NL" sz="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90E7E24-5179-CB42-A3C6-DBE97D9F06B6}"/>
              </a:ext>
            </a:extLst>
          </p:cNvPr>
          <p:cNvSpPr txBox="1"/>
          <p:nvPr/>
        </p:nvSpPr>
        <p:spPr>
          <a:xfrm>
            <a:off x="6112549" y="2664822"/>
            <a:ext cx="722121" cy="125356"/>
          </a:xfrm>
          <a:prstGeom prst="rect">
            <a:avLst/>
          </a:prstGeom>
          <a:solidFill>
            <a:srgbClr val="908FAD"/>
          </a:solidFill>
        </p:spPr>
        <p:txBody>
          <a:bodyPr wrap="square" lIns="36000" tIns="21600" rIns="36000" bIns="25200" rtlCol="0" anchor="ctr" anchorCtr="0">
            <a:spAutoFit/>
          </a:bodyPr>
          <a:lstStyle/>
          <a:p>
            <a:pPr marL="3175" algn="ctr">
              <a:lnSpc>
                <a:spcPct val="110000"/>
              </a:lnSpc>
            </a:pPr>
            <a:r>
              <a:rPr lang="nl-NL" sz="500" dirty="0">
                <a:solidFill>
                  <a:schemeClr val="bg1"/>
                </a:solidFill>
                <a:cs typeface="Arial" panose="020B0604020202020204" pitchFamily="34" charset="0"/>
              </a:rPr>
              <a:t>AI &amp; Machine Learning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85D004-89B3-404F-AB12-F7CB53BF86D9}"/>
              </a:ext>
            </a:extLst>
          </p:cNvPr>
          <p:cNvSpPr txBox="1"/>
          <p:nvPr/>
        </p:nvSpPr>
        <p:spPr>
          <a:xfrm>
            <a:off x="6880487" y="2660501"/>
            <a:ext cx="599918" cy="125292"/>
          </a:xfrm>
          <a:prstGeom prst="rect">
            <a:avLst/>
          </a:prstGeom>
          <a:solidFill>
            <a:srgbClr val="908FAD"/>
          </a:solidFill>
        </p:spPr>
        <p:txBody>
          <a:bodyPr wrap="square" lIns="36000" tIns="21600" rIns="36000" bIns="25200" rtlCol="0" anchor="ctr" anchorCtr="0">
            <a:spAutoFit/>
          </a:bodyPr>
          <a:lstStyle/>
          <a:p>
            <a:pPr marL="3175" algn="ctr">
              <a:lnSpc>
                <a:spcPct val="110000"/>
              </a:lnSpc>
            </a:pPr>
            <a:r>
              <a:rPr lang="nl-NL" sz="500" dirty="0">
                <a:solidFill>
                  <a:schemeClr val="bg1"/>
                </a:solidFill>
                <a:cs typeface="Arial" panose="020B0604020202020204" pitchFamily="34" charset="0"/>
              </a:rPr>
              <a:t>Business Rules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9FF93BF-D22F-E745-9E3E-7017C7B5511C}"/>
              </a:ext>
            </a:extLst>
          </p:cNvPr>
          <p:cNvSpPr txBox="1"/>
          <p:nvPr/>
        </p:nvSpPr>
        <p:spPr>
          <a:xfrm>
            <a:off x="7526222" y="2660501"/>
            <a:ext cx="819392" cy="125292"/>
          </a:xfrm>
          <a:prstGeom prst="rect">
            <a:avLst/>
          </a:prstGeom>
          <a:solidFill>
            <a:srgbClr val="908FAD"/>
          </a:solidFill>
        </p:spPr>
        <p:txBody>
          <a:bodyPr wrap="square" lIns="36000" tIns="21600" rIns="36000" bIns="25200" rtlCol="0" anchor="ctr" anchorCtr="0">
            <a:spAutoFit/>
          </a:bodyPr>
          <a:lstStyle/>
          <a:p>
            <a:pPr marL="3175" algn="ctr">
              <a:lnSpc>
                <a:spcPct val="110000"/>
              </a:lnSpc>
            </a:pPr>
            <a:r>
              <a:rPr lang="nl-NL" sz="500" dirty="0">
                <a:solidFill>
                  <a:schemeClr val="bg1"/>
                </a:solidFill>
                <a:cs typeface="Arial" panose="020B0604020202020204" pitchFamily="34" charset="0"/>
              </a:rPr>
              <a:t>BI &amp; Data warehouse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D8AD21C-D647-7846-BE75-BFA6BEBC12C4}"/>
              </a:ext>
            </a:extLst>
          </p:cNvPr>
          <p:cNvSpPr txBox="1"/>
          <p:nvPr/>
        </p:nvSpPr>
        <p:spPr>
          <a:xfrm>
            <a:off x="9159208" y="2656735"/>
            <a:ext cx="91423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200" b="1" dirty="0">
                <a:solidFill>
                  <a:srgbClr val="141251"/>
                </a:solidFill>
                <a:cs typeface="Arial" panose="020B0604020202020204" pitchFamily="34" charset="0"/>
              </a:rPr>
              <a:t>Smart</a:t>
            </a:r>
          </a:p>
          <a:p>
            <a:pPr>
              <a:lnSpc>
                <a:spcPct val="80000"/>
              </a:lnSpc>
            </a:pPr>
            <a:r>
              <a:rPr lang="nl-NL" sz="1200" b="1" dirty="0">
                <a:solidFill>
                  <a:srgbClr val="141251"/>
                </a:solidFill>
                <a:cs typeface="Arial" panose="020B0604020202020204" pitchFamily="34" charset="0"/>
              </a:rPr>
              <a:t>Building</a:t>
            </a:r>
          </a:p>
          <a:p>
            <a:pPr>
              <a:lnSpc>
                <a:spcPct val="80000"/>
              </a:lnSpc>
            </a:pPr>
            <a:r>
              <a:rPr lang="nl-NL" sz="1200" b="1" dirty="0">
                <a:solidFill>
                  <a:srgbClr val="141251"/>
                </a:solidFill>
                <a:cs typeface="Arial" panose="020B0604020202020204" pitchFamily="34" charset="0"/>
              </a:rPr>
              <a:t>Data</a:t>
            </a:r>
          </a:p>
        </p:txBody>
      </p:sp>
      <p:grpSp>
        <p:nvGrpSpPr>
          <p:cNvPr id="79" name="Groep 78">
            <a:extLst>
              <a:ext uri="{FF2B5EF4-FFF2-40B4-BE49-F238E27FC236}">
                <a16:creationId xmlns:a16="http://schemas.microsoft.com/office/drawing/2014/main" id="{044816AD-0ADB-504B-AE13-0A1B743F61B4}"/>
              </a:ext>
            </a:extLst>
          </p:cNvPr>
          <p:cNvGrpSpPr/>
          <p:nvPr/>
        </p:nvGrpSpPr>
        <p:grpSpPr>
          <a:xfrm>
            <a:off x="4025755" y="5775949"/>
            <a:ext cx="533868" cy="720226"/>
            <a:chOff x="4093162" y="5726523"/>
            <a:chExt cx="533868" cy="720226"/>
          </a:xfrm>
        </p:grpSpPr>
        <p:sp>
          <p:nvSpPr>
            <p:cNvPr id="41" name="Tekstvak 40" descr="Financial Management Systems">
              <a:extLst>
                <a:ext uri="{FF2B5EF4-FFF2-40B4-BE49-F238E27FC236}">
                  <a16:creationId xmlns:a16="http://schemas.microsoft.com/office/drawing/2014/main" id="{FCE602E3-5454-404B-B5F3-498A9DD40180}"/>
                </a:ext>
              </a:extLst>
            </p:cNvPr>
            <p:cNvSpPr txBox="1"/>
            <p:nvPr/>
          </p:nvSpPr>
          <p:spPr>
            <a:xfrm>
              <a:off x="4093162" y="6169750"/>
              <a:ext cx="53386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Financial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Management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Systems</a:t>
              </a:r>
            </a:p>
          </p:txBody>
        </p:sp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96B901E0-CCB3-CF49-8AE3-A68CB304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9377" y="5726523"/>
              <a:ext cx="412750" cy="381000"/>
            </a:xfrm>
            <a:prstGeom prst="rect">
              <a:avLst/>
            </a:prstGeom>
          </p:spPr>
        </p:pic>
      </p:grpSp>
      <p:grpSp>
        <p:nvGrpSpPr>
          <p:cNvPr id="80" name="Groep 79">
            <a:extLst>
              <a:ext uri="{FF2B5EF4-FFF2-40B4-BE49-F238E27FC236}">
                <a16:creationId xmlns:a16="http://schemas.microsoft.com/office/drawing/2014/main" id="{1F54C59F-5F91-B944-B7A6-2C631D7CD68B}"/>
              </a:ext>
            </a:extLst>
          </p:cNvPr>
          <p:cNvGrpSpPr/>
          <p:nvPr/>
        </p:nvGrpSpPr>
        <p:grpSpPr>
          <a:xfrm>
            <a:off x="4768733" y="5788649"/>
            <a:ext cx="533868" cy="701409"/>
            <a:chOff x="4836140" y="5739223"/>
            <a:chExt cx="533868" cy="701409"/>
          </a:xfrm>
        </p:grpSpPr>
        <p:sp>
          <p:nvSpPr>
            <p:cNvPr id="42" name="Tekstvak 41" descr="Facility Management Systems">
              <a:extLst>
                <a:ext uri="{FF2B5EF4-FFF2-40B4-BE49-F238E27FC236}">
                  <a16:creationId xmlns:a16="http://schemas.microsoft.com/office/drawing/2014/main" id="{C586D7A3-647A-F34E-AC3C-AAA2F770F3E6}"/>
                </a:ext>
              </a:extLst>
            </p:cNvPr>
            <p:cNvSpPr txBox="1"/>
            <p:nvPr/>
          </p:nvSpPr>
          <p:spPr>
            <a:xfrm>
              <a:off x="4836140" y="6163633"/>
              <a:ext cx="53386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Facility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Management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Systems</a:t>
              </a:r>
            </a:p>
          </p:txBody>
        </p:sp>
        <p:pic>
          <p:nvPicPr>
            <p:cNvPr id="66" name="Afbeelding 65">
              <a:extLst>
                <a:ext uri="{FF2B5EF4-FFF2-40B4-BE49-F238E27FC236}">
                  <a16:creationId xmlns:a16="http://schemas.microsoft.com/office/drawing/2014/main" id="{FD43BAF0-596E-4847-ABB3-A763500AA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169" y="5739223"/>
              <a:ext cx="412750" cy="368300"/>
            </a:xfrm>
            <a:prstGeom prst="rect">
              <a:avLst/>
            </a:prstGeom>
          </p:spPr>
        </p:pic>
      </p:grpSp>
      <p:grpSp>
        <p:nvGrpSpPr>
          <p:cNvPr id="81" name="Groep 80">
            <a:extLst>
              <a:ext uri="{FF2B5EF4-FFF2-40B4-BE49-F238E27FC236}">
                <a16:creationId xmlns:a16="http://schemas.microsoft.com/office/drawing/2014/main" id="{13528AAE-D08D-D141-B5D5-D8F866755806}"/>
              </a:ext>
            </a:extLst>
          </p:cNvPr>
          <p:cNvGrpSpPr/>
          <p:nvPr/>
        </p:nvGrpSpPr>
        <p:grpSpPr>
          <a:xfrm>
            <a:off x="5650492" y="5775949"/>
            <a:ext cx="533868" cy="724616"/>
            <a:chOff x="5717899" y="5726523"/>
            <a:chExt cx="533868" cy="724616"/>
          </a:xfrm>
        </p:grpSpPr>
        <p:sp>
          <p:nvSpPr>
            <p:cNvPr id="43" name="Tekstvak 42" descr="Building Management Systems">
              <a:extLst>
                <a:ext uri="{FF2B5EF4-FFF2-40B4-BE49-F238E27FC236}">
                  <a16:creationId xmlns:a16="http://schemas.microsoft.com/office/drawing/2014/main" id="{C0EC3A41-0F79-EB42-9BE7-4511C12E3EF0}"/>
                </a:ext>
              </a:extLst>
            </p:cNvPr>
            <p:cNvSpPr txBox="1"/>
            <p:nvPr/>
          </p:nvSpPr>
          <p:spPr>
            <a:xfrm>
              <a:off x="5717899" y="6174140"/>
              <a:ext cx="53386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Building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Management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Systems</a:t>
              </a:r>
            </a:p>
          </p:txBody>
        </p:sp>
        <p:pic>
          <p:nvPicPr>
            <p:cNvPr id="68" name="Afbeelding 67">
              <a:extLst>
                <a:ext uri="{FF2B5EF4-FFF2-40B4-BE49-F238E27FC236}">
                  <a16:creationId xmlns:a16="http://schemas.microsoft.com/office/drawing/2014/main" id="{A5A11F02-16A8-B644-AE62-C1E0573BC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02412" y="5726523"/>
              <a:ext cx="412750" cy="381000"/>
            </a:xfrm>
            <a:prstGeom prst="rect">
              <a:avLst/>
            </a:prstGeom>
          </p:spPr>
        </p:pic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B8308578-09B7-094B-A646-3B151C7349BE}"/>
              </a:ext>
            </a:extLst>
          </p:cNvPr>
          <p:cNvGrpSpPr/>
          <p:nvPr/>
        </p:nvGrpSpPr>
        <p:grpSpPr>
          <a:xfrm>
            <a:off x="6393470" y="5852149"/>
            <a:ext cx="533868" cy="556083"/>
            <a:chOff x="6460877" y="5802723"/>
            <a:chExt cx="533868" cy="556083"/>
          </a:xfrm>
        </p:grpSpPr>
        <p:sp>
          <p:nvSpPr>
            <p:cNvPr id="44" name="Tekstvak 43" descr="Internet of Things">
              <a:extLst>
                <a:ext uri="{FF2B5EF4-FFF2-40B4-BE49-F238E27FC236}">
                  <a16:creationId xmlns:a16="http://schemas.microsoft.com/office/drawing/2014/main" id="{B76B73BF-FE09-BE40-8C23-0A0A2FE4A813}"/>
                </a:ext>
              </a:extLst>
            </p:cNvPr>
            <p:cNvSpPr txBox="1"/>
            <p:nvPr/>
          </p:nvSpPr>
          <p:spPr>
            <a:xfrm>
              <a:off x="6460877" y="6174140"/>
              <a:ext cx="533868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Internet of</a:t>
              </a:r>
            </a:p>
            <a:p>
              <a:pPr algn="ctr"/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Things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pic>
          <p:nvPicPr>
            <p:cNvPr id="70" name="Afbeelding 69">
              <a:extLst>
                <a:ext uri="{FF2B5EF4-FFF2-40B4-BE49-F238E27FC236}">
                  <a16:creationId xmlns:a16="http://schemas.microsoft.com/office/drawing/2014/main" id="{D83E3FFE-B887-EC41-B6FC-12D3BA2B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39494" y="5802723"/>
              <a:ext cx="412750" cy="304800"/>
            </a:xfrm>
            <a:prstGeom prst="rect">
              <a:avLst/>
            </a:prstGeom>
          </p:spPr>
        </p:pic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82446534-C053-7A40-8115-3269EC739FFE}"/>
              </a:ext>
            </a:extLst>
          </p:cNvPr>
          <p:cNvGrpSpPr/>
          <p:nvPr/>
        </p:nvGrpSpPr>
        <p:grpSpPr>
          <a:xfrm>
            <a:off x="7258603" y="5788649"/>
            <a:ext cx="533868" cy="711915"/>
            <a:chOff x="7326010" y="5739223"/>
            <a:chExt cx="533868" cy="711915"/>
          </a:xfrm>
        </p:grpSpPr>
        <p:sp>
          <p:nvSpPr>
            <p:cNvPr id="45" name="Tekstvak 44" descr="Building Analytics Systems">
              <a:extLst>
                <a:ext uri="{FF2B5EF4-FFF2-40B4-BE49-F238E27FC236}">
                  <a16:creationId xmlns:a16="http://schemas.microsoft.com/office/drawing/2014/main" id="{BAA05503-398C-2940-BCA8-CC4990A28219}"/>
                </a:ext>
              </a:extLst>
            </p:cNvPr>
            <p:cNvSpPr txBox="1"/>
            <p:nvPr/>
          </p:nvSpPr>
          <p:spPr>
            <a:xfrm>
              <a:off x="7326010" y="6174139"/>
              <a:ext cx="53386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Building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Analytics</a:t>
              </a: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Systems</a:t>
              </a:r>
            </a:p>
          </p:txBody>
        </p:sp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2E5EF6F1-F0A5-9340-96AC-8D726E972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5447" y="5739223"/>
              <a:ext cx="412750" cy="368300"/>
            </a:xfrm>
            <a:prstGeom prst="rect">
              <a:avLst/>
            </a:prstGeom>
          </p:spPr>
        </p:pic>
      </p:grpSp>
      <p:grpSp>
        <p:nvGrpSpPr>
          <p:cNvPr id="84" name="Groep 83">
            <a:extLst>
              <a:ext uri="{FF2B5EF4-FFF2-40B4-BE49-F238E27FC236}">
                <a16:creationId xmlns:a16="http://schemas.microsoft.com/office/drawing/2014/main" id="{20CC8DFE-42CB-CB42-99D9-0CE4164E3D28}"/>
              </a:ext>
            </a:extLst>
          </p:cNvPr>
          <p:cNvGrpSpPr/>
          <p:nvPr/>
        </p:nvGrpSpPr>
        <p:grpSpPr>
          <a:xfrm>
            <a:off x="7945451" y="5814049"/>
            <a:ext cx="664027" cy="686514"/>
            <a:chOff x="8012858" y="5764623"/>
            <a:chExt cx="664027" cy="686514"/>
          </a:xfrm>
        </p:grpSpPr>
        <p:sp>
          <p:nvSpPr>
            <p:cNvPr id="46" name="Tekstvak 45" descr="Asset Configuration Systems">
              <a:extLst>
                <a:ext uri="{FF2B5EF4-FFF2-40B4-BE49-F238E27FC236}">
                  <a16:creationId xmlns:a16="http://schemas.microsoft.com/office/drawing/2014/main" id="{97BED60E-0AAD-8044-BCEC-FAA9A4926EEB}"/>
                </a:ext>
              </a:extLst>
            </p:cNvPr>
            <p:cNvSpPr txBox="1"/>
            <p:nvPr/>
          </p:nvSpPr>
          <p:spPr>
            <a:xfrm>
              <a:off x="8012858" y="6174138"/>
              <a:ext cx="664027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Asset</a:t>
              </a:r>
            </a:p>
            <a:p>
              <a:pPr algn="ctr"/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Configuration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  <a:p>
              <a:pPr algn="ctr"/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Systems</a:t>
              </a:r>
            </a:p>
          </p:txBody>
        </p:sp>
        <p:pic>
          <p:nvPicPr>
            <p:cNvPr id="74" name="Afbeelding 73">
              <a:extLst>
                <a:ext uri="{FF2B5EF4-FFF2-40B4-BE49-F238E27FC236}">
                  <a16:creationId xmlns:a16="http://schemas.microsoft.com/office/drawing/2014/main" id="{8EBD906F-9CB7-4C45-ADE7-5520C4C9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52529" y="5764623"/>
              <a:ext cx="412750" cy="342900"/>
            </a:xfrm>
            <a:prstGeom prst="rect">
              <a:avLst/>
            </a:prstGeom>
          </p:spPr>
        </p:pic>
      </p:grpSp>
      <p:grpSp>
        <p:nvGrpSpPr>
          <p:cNvPr id="87" name="Groep 86" descr="Other">
            <a:extLst>
              <a:ext uri="{FF2B5EF4-FFF2-40B4-BE49-F238E27FC236}">
                <a16:creationId xmlns:a16="http://schemas.microsoft.com/office/drawing/2014/main" id="{E18283A8-A3F2-5E4E-93D0-0FCA97844FA6}"/>
              </a:ext>
            </a:extLst>
          </p:cNvPr>
          <p:cNvGrpSpPr/>
          <p:nvPr/>
        </p:nvGrpSpPr>
        <p:grpSpPr>
          <a:xfrm>
            <a:off x="8729685" y="5814635"/>
            <a:ext cx="533868" cy="501264"/>
            <a:chOff x="8797092" y="5765209"/>
            <a:chExt cx="533868" cy="501264"/>
          </a:xfrm>
        </p:grpSpPr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FA1A94BD-BEAD-674E-BE05-A8A60B25E1F6}"/>
                </a:ext>
              </a:extLst>
            </p:cNvPr>
            <p:cNvSpPr txBox="1"/>
            <p:nvPr/>
          </p:nvSpPr>
          <p:spPr>
            <a:xfrm>
              <a:off x="8797092" y="6174140"/>
              <a:ext cx="53386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Other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837F53F9-8B8A-D046-B0F4-1D924F437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6436" y="5765209"/>
              <a:ext cx="419100" cy="341727"/>
            </a:xfrm>
            <a:prstGeom prst="rect">
              <a:avLst/>
            </a:prstGeom>
          </p:spPr>
        </p:pic>
      </p:grpSp>
      <p:pic>
        <p:nvPicPr>
          <p:cNvPr id="101" name="Afbeelding 100">
            <a:extLst>
              <a:ext uri="{FF2B5EF4-FFF2-40B4-BE49-F238E27FC236}">
                <a16:creationId xmlns:a16="http://schemas.microsoft.com/office/drawing/2014/main" id="{D3466AE3-CFE5-134C-A802-07405E4841E5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7537" y="4865210"/>
            <a:ext cx="1092200" cy="84515"/>
          </a:xfrm>
          <a:prstGeom prst="rect">
            <a:avLst/>
          </a:prstGeom>
        </p:spPr>
      </p:pic>
      <p:pic>
        <p:nvPicPr>
          <p:cNvPr id="116" name="Afbeelding 115" descr="Afbeelding met tekening&#10;&#10;Automatisch gegenereerde beschrijving">
            <a:extLst>
              <a:ext uri="{FF2B5EF4-FFF2-40B4-BE49-F238E27FC236}">
                <a16:creationId xmlns:a16="http://schemas.microsoft.com/office/drawing/2014/main" id="{3ED18FA7-F491-A14C-B3F8-2D2883D1E2D5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47" y="3138306"/>
            <a:ext cx="144000" cy="144000"/>
          </a:xfrm>
          <a:prstGeom prst="rect">
            <a:avLst/>
          </a:prstGeom>
        </p:spPr>
      </p:pic>
      <p:pic>
        <p:nvPicPr>
          <p:cNvPr id="118" name="Afbeelding 117" descr="Afbeelding met tekening&#10;&#10;Automatisch gegenereerde beschrijving">
            <a:extLst>
              <a:ext uri="{FF2B5EF4-FFF2-40B4-BE49-F238E27FC236}">
                <a16:creationId xmlns:a16="http://schemas.microsoft.com/office/drawing/2014/main" id="{D3BEA4B1-ABB6-9D4A-BE4E-C62F1B0FEAF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63" y="3337481"/>
            <a:ext cx="144000" cy="144000"/>
          </a:xfrm>
          <a:prstGeom prst="rect">
            <a:avLst/>
          </a:prstGeom>
        </p:spPr>
      </p:pic>
      <p:pic>
        <p:nvPicPr>
          <p:cNvPr id="120" name="Afbeelding 119" descr="Afbeelding met licht, tekening&#10;&#10;Automatisch gegenereerde beschrijving">
            <a:extLst>
              <a:ext uri="{FF2B5EF4-FFF2-40B4-BE49-F238E27FC236}">
                <a16:creationId xmlns:a16="http://schemas.microsoft.com/office/drawing/2014/main" id="{FFDA54EA-4601-2448-B940-A0636BB0AAA8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76" y="3538439"/>
            <a:ext cx="144000" cy="144000"/>
          </a:xfrm>
          <a:prstGeom prst="rect">
            <a:avLst/>
          </a:prstGeom>
        </p:spPr>
      </p:pic>
      <p:pic>
        <p:nvPicPr>
          <p:cNvPr id="122" name="Afbeelding 121" descr="Afbeelding met tekening&#10;&#10;Automatisch gegenereerde beschrijving">
            <a:extLst>
              <a:ext uri="{FF2B5EF4-FFF2-40B4-BE49-F238E27FC236}">
                <a16:creationId xmlns:a16="http://schemas.microsoft.com/office/drawing/2014/main" id="{70DCF4E8-7ED8-694F-A95A-B054B7D5DD3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52" y="3725265"/>
            <a:ext cx="144000" cy="144000"/>
          </a:xfrm>
          <a:prstGeom prst="rect">
            <a:avLst/>
          </a:prstGeom>
        </p:spPr>
      </p:pic>
      <p:pic>
        <p:nvPicPr>
          <p:cNvPr id="124" name="Afbeelding 123" descr="Afbeelding met tekening&#10;&#10;Automatisch gegenereerde beschrijving">
            <a:extLst>
              <a:ext uri="{FF2B5EF4-FFF2-40B4-BE49-F238E27FC236}">
                <a16:creationId xmlns:a16="http://schemas.microsoft.com/office/drawing/2014/main" id="{48F12867-40B2-4441-AD5A-546F214A1088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04" y="3138306"/>
            <a:ext cx="144000" cy="144000"/>
          </a:xfrm>
          <a:prstGeom prst="rect">
            <a:avLst/>
          </a:prstGeom>
        </p:spPr>
      </p:pic>
      <p:pic>
        <p:nvPicPr>
          <p:cNvPr id="126" name="Afbeelding 125" descr="Afbeelding met tekening&#10;&#10;Automatisch gegenereerde beschrijving">
            <a:extLst>
              <a:ext uri="{FF2B5EF4-FFF2-40B4-BE49-F238E27FC236}">
                <a16:creationId xmlns:a16="http://schemas.microsoft.com/office/drawing/2014/main" id="{4C83A127-6D9B-6D40-9173-F2293039AB3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99" y="3337481"/>
            <a:ext cx="144000" cy="144000"/>
          </a:xfrm>
          <a:prstGeom prst="rect">
            <a:avLst/>
          </a:prstGeom>
        </p:spPr>
      </p:pic>
      <p:pic>
        <p:nvPicPr>
          <p:cNvPr id="128" name="Afbeelding 127" descr="Afbeelding met tekening&#10;&#10;Automatisch gegenereerde beschrijving">
            <a:extLst>
              <a:ext uri="{FF2B5EF4-FFF2-40B4-BE49-F238E27FC236}">
                <a16:creationId xmlns:a16="http://schemas.microsoft.com/office/drawing/2014/main" id="{921635A2-9548-3145-8E42-0E1FFF755D3F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81" y="3538439"/>
            <a:ext cx="144000" cy="144000"/>
          </a:xfrm>
          <a:prstGeom prst="rect">
            <a:avLst/>
          </a:prstGeom>
        </p:spPr>
      </p:pic>
      <p:grpSp>
        <p:nvGrpSpPr>
          <p:cNvPr id="226" name="Groep 225">
            <a:extLst>
              <a:ext uri="{FF2B5EF4-FFF2-40B4-BE49-F238E27FC236}">
                <a16:creationId xmlns:a16="http://schemas.microsoft.com/office/drawing/2014/main" id="{8BA67167-1424-834E-B733-0CF9BCD9F909}"/>
              </a:ext>
            </a:extLst>
          </p:cNvPr>
          <p:cNvGrpSpPr/>
          <p:nvPr/>
        </p:nvGrpSpPr>
        <p:grpSpPr>
          <a:xfrm>
            <a:off x="4335390" y="3039175"/>
            <a:ext cx="1471957" cy="176495"/>
            <a:chOff x="4020832" y="3203880"/>
            <a:chExt cx="1471957" cy="176495"/>
          </a:xfrm>
        </p:grpSpPr>
        <p:sp>
          <p:nvSpPr>
            <p:cNvPr id="26" name="Tekstvak 25"/>
            <p:cNvSpPr txBox="1"/>
            <p:nvPr/>
          </p:nvSpPr>
          <p:spPr>
            <a:xfrm>
              <a:off x="4020832" y="3203880"/>
              <a:ext cx="860947" cy="1764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Flow &amp; </a:t>
              </a: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Occupancy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cxnSp>
          <p:nvCxnSpPr>
            <p:cNvPr id="143" name="Rechte verbindingslijn 142">
              <a:extLst>
                <a:ext uri="{FF2B5EF4-FFF2-40B4-BE49-F238E27FC236}">
                  <a16:creationId xmlns:a16="http://schemas.microsoft.com/office/drawing/2014/main" id="{0916600B-5998-F142-82F7-600C0CABFD72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4028956" y="3373875"/>
              <a:ext cx="1463833" cy="1136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7" name="Groep 226">
            <a:extLst>
              <a:ext uri="{FF2B5EF4-FFF2-40B4-BE49-F238E27FC236}">
                <a16:creationId xmlns:a16="http://schemas.microsoft.com/office/drawing/2014/main" id="{5FFF84B2-0F51-EB4E-80B7-E51B2AAE629E}"/>
              </a:ext>
            </a:extLst>
          </p:cNvPr>
          <p:cNvGrpSpPr/>
          <p:nvPr/>
        </p:nvGrpSpPr>
        <p:grpSpPr>
          <a:xfrm>
            <a:off x="4335389" y="3246437"/>
            <a:ext cx="1334974" cy="176495"/>
            <a:chOff x="4020831" y="3411142"/>
            <a:chExt cx="1334974" cy="176495"/>
          </a:xfrm>
        </p:grpSpPr>
        <p:sp>
          <p:nvSpPr>
            <p:cNvPr id="27" name="Tekstvak 26"/>
            <p:cNvSpPr txBox="1"/>
            <p:nvPr/>
          </p:nvSpPr>
          <p:spPr>
            <a:xfrm>
              <a:off x="4020831" y="3411142"/>
              <a:ext cx="860947" cy="1764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Parking</a:t>
              </a:r>
            </a:p>
          </p:txBody>
        </p: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0CC8A863-576B-0A40-A7FD-E91F6B2E3EB8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 flipV="1">
              <a:off x="4028956" y="3574186"/>
              <a:ext cx="1326849" cy="556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9" name="Groep 228">
            <a:extLst>
              <a:ext uri="{FF2B5EF4-FFF2-40B4-BE49-F238E27FC236}">
                <a16:creationId xmlns:a16="http://schemas.microsoft.com/office/drawing/2014/main" id="{A00C9A9E-E741-5D48-AD68-5DC5A60AEC5D}"/>
              </a:ext>
            </a:extLst>
          </p:cNvPr>
          <p:cNvGrpSpPr/>
          <p:nvPr/>
        </p:nvGrpSpPr>
        <p:grpSpPr>
          <a:xfrm>
            <a:off x="4335389" y="3441450"/>
            <a:ext cx="1185187" cy="178086"/>
            <a:chOff x="4020831" y="3606155"/>
            <a:chExt cx="1185187" cy="178086"/>
          </a:xfrm>
        </p:grpSpPr>
        <p:sp>
          <p:nvSpPr>
            <p:cNvPr id="28" name="Tekstvak 27"/>
            <p:cNvSpPr txBox="1"/>
            <p:nvPr/>
          </p:nvSpPr>
          <p:spPr>
            <a:xfrm>
              <a:off x="4020831" y="3606155"/>
              <a:ext cx="1183549" cy="17808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Condition</a:t>
              </a: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 / Maintenance</a:t>
              </a:r>
            </a:p>
          </p:txBody>
        </p:sp>
        <p:cxnSp>
          <p:nvCxnSpPr>
            <p:cNvPr id="149" name="Rechte verbindingslijn 148">
              <a:extLst>
                <a:ext uri="{FF2B5EF4-FFF2-40B4-BE49-F238E27FC236}">
                  <a16:creationId xmlns:a16="http://schemas.microsoft.com/office/drawing/2014/main" id="{6E582299-C45D-6D47-A864-2E227FD967A9}"/>
                </a:ext>
              </a:extLst>
            </p:cNvPr>
            <p:cNvCxnSpPr>
              <a:cxnSpLocks/>
              <a:endCxn id="120" idx="1"/>
            </p:cNvCxnSpPr>
            <p:nvPr/>
          </p:nvCxnSpPr>
          <p:spPr>
            <a:xfrm>
              <a:off x="4028956" y="3775144"/>
              <a:ext cx="1177062" cy="0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8" name="Groep 227">
            <a:extLst>
              <a:ext uri="{FF2B5EF4-FFF2-40B4-BE49-F238E27FC236}">
                <a16:creationId xmlns:a16="http://schemas.microsoft.com/office/drawing/2014/main" id="{86990D03-A4D7-8E4A-AB2E-7E59851DED57}"/>
              </a:ext>
            </a:extLst>
          </p:cNvPr>
          <p:cNvGrpSpPr/>
          <p:nvPr/>
        </p:nvGrpSpPr>
        <p:grpSpPr>
          <a:xfrm>
            <a:off x="4335389" y="3684299"/>
            <a:ext cx="1083612" cy="189222"/>
            <a:chOff x="4020831" y="3849004"/>
            <a:chExt cx="1083612" cy="189222"/>
          </a:xfrm>
        </p:grpSpPr>
        <p:sp>
          <p:nvSpPr>
            <p:cNvPr id="29" name="Tekstvak 28"/>
            <p:cNvSpPr txBox="1"/>
            <p:nvPr/>
          </p:nvSpPr>
          <p:spPr>
            <a:xfrm>
              <a:off x="4020831" y="3849004"/>
              <a:ext cx="1083612" cy="1892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Energy </a:t>
              </a: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Consumption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A73BC228-EAD4-884F-8111-0BF3C52AC225}"/>
                </a:ext>
              </a:extLst>
            </p:cNvPr>
            <p:cNvCxnSpPr>
              <a:cxnSpLocks/>
            </p:cNvCxnSpPr>
            <p:nvPr/>
          </p:nvCxnSpPr>
          <p:spPr>
            <a:xfrm>
              <a:off x="4020831" y="3957262"/>
              <a:ext cx="1050082" cy="0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9" name="Groep 238">
            <a:extLst>
              <a:ext uri="{FF2B5EF4-FFF2-40B4-BE49-F238E27FC236}">
                <a16:creationId xmlns:a16="http://schemas.microsoft.com/office/drawing/2014/main" id="{50B91856-6811-4346-8519-49570D532417}"/>
              </a:ext>
            </a:extLst>
          </p:cNvPr>
          <p:cNvGrpSpPr/>
          <p:nvPr/>
        </p:nvGrpSpPr>
        <p:grpSpPr>
          <a:xfrm>
            <a:off x="6807252" y="3039175"/>
            <a:ext cx="1462403" cy="176495"/>
            <a:chOff x="6489846" y="3203880"/>
            <a:chExt cx="1329457" cy="176495"/>
          </a:xfrm>
        </p:grpSpPr>
        <p:sp>
          <p:nvSpPr>
            <p:cNvPr id="30" name="Tekstvak 29"/>
            <p:cNvSpPr txBox="1"/>
            <p:nvPr/>
          </p:nvSpPr>
          <p:spPr>
            <a:xfrm>
              <a:off x="6949852" y="3203880"/>
              <a:ext cx="860947" cy="1764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Incident</a:t>
              </a:r>
            </a:p>
          </p:txBody>
        </p:sp>
        <p:cxnSp>
          <p:nvCxnSpPr>
            <p:cNvPr id="153" name="Rechte verbindingslijn 152">
              <a:extLst>
                <a:ext uri="{FF2B5EF4-FFF2-40B4-BE49-F238E27FC236}">
                  <a16:creationId xmlns:a16="http://schemas.microsoft.com/office/drawing/2014/main" id="{4B5D4AE7-77BA-FE4F-81B2-FCBF27185E25}"/>
                </a:ext>
              </a:extLst>
            </p:cNvPr>
            <p:cNvCxnSpPr>
              <a:cxnSpLocks/>
              <a:stCxn id="124" idx="3"/>
            </p:cNvCxnSpPr>
            <p:nvPr/>
          </p:nvCxnSpPr>
          <p:spPr>
            <a:xfrm>
              <a:off x="6489846" y="3375011"/>
              <a:ext cx="1329457" cy="0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40" name="Groep 239">
            <a:extLst>
              <a:ext uri="{FF2B5EF4-FFF2-40B4-BE49-F238E27FC236}">
                <a16:creationId xmlns:a16="http://schemas.microsoft.com/office/drawing/2014/main" id="{614B0DEA-5CE8-C047-A92C-C38799DD6888}"/>
              </a:ext>
            </a:extLst>
          </p:cNvPr>
          <p:cNvGrpSpPr/>
          <p:nvPr/>
        </p:nvGrpSpPr>
        <p:grpSpPr>
          <a:xfrm>
            <a:off x="6965033" y="3246436"/>
            <a:ext cx="1297108" cy="176495"/>
            <a:chOff x="6640114" y="3411141"/>
            <a:chExt cx="1179189" cy="176495"/>
          </a:xfrm>
        </p:grpSpPr>
        <p:sp>
          <p:nvSpPr>
            <p:cNvPr id="31" name="Tekstvak 30"/>
            <p:cNvSpPr txBox="1"/>
            <p:nvPr/>
          </p:nvSpPr>
          <p:spPr>
            <a:xfrm>
              <a:off x="6949852" y="3411141"/>
              <a:ext cx="860947" cy="1764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Climate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cxnSp>
          <p:nvCxnSpPr>
            <p:cNvPr id="154" name="Rechte verbindingslijn 153">
              <a:extLst>
                <a:ext uri="{FF2B5EF4-FFF2-40B4-BE49-F238E27FC236}">
                  <a16:creationId xmlns:a16="http://schemas.microsoft.com/office/drawing/2014/main" id="{1A9B9813-6BC3-3543-A0C3-1CEADCF2791A}"/>
                </a:ext>
              </a:extLst>
            </p:cNvPr>
            <p:cNvCxnSpPr>
              <a:cxnSpLocks/>
            </p:cNvCxnSpPr>
            <p:nvPr/>
          </p:nvCxnSpPr>
          <p:spPr>
            <a:xfrm>
              <a:off x="6640114" y="3574186"/>
              <a:ext cx="1179189" cy="0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41" name="Groep 240">
            <a:extLst>
              <a:ext uri="{FF2B5EF4-FFF2-40B4-BE49-F238E27FC236}">
                <a16:creationId xmlns:a16="http://schemas.microsoft.com/office/drawing/2014/main" id="{182EE61E-5599-0C44-9ED6-C7C45ADED70A}"/>
              </a:ext>
            </a:extLst>
          </p:cNvPr>
          <p:cNvGrpSpPr/>
          <p:nvPr/>
        </p:nvGrpSpPr>
        <p:grpSpPr>
          <a:xfrm>
            <a:off x="7139184" y="3441449"/>
            <a:ext cx="1113735" cy="176495"/>
            <a:chOff x="6806817" y="3606154"/>
            <a:chExt cx="1012486" cy="176495"/>
          </a:xfrm>
        </p:grpSpPr>
        <p:sp>
          <p:nvSpPr>
            <p:cNvPr id="32" name="Tekstvak 31"/>
            <p:cNvSpPr txBox="1"/>
            <p:nvPr/>
          </p:nvSpPr>
          <p:spPr>
            <a:xfrm>
              <a:off x="6949851" y="3606154"/>
              <a:ext cx="860947" cy="1764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Other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3B19FDD3-9BF6-9C45-A05F-4A1525ABA99D}"/>
                </a:ext>
              </a:extLst>
            </p:cNvPr>
            <p:cNvCxnSpPr>
              <a:cxnSpLocks/>
              <a:stCxn id="128" idx="3"/>
            </p:cNvCxnSpPr>
            <p:nvPr/>
          </p:nvCxnSpPr>
          <p:spPr>
            <a:xfrm>
              <a:off x="6806817" y="3775144"/>
              <a:ext cx="1012486" cy="0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00" name="Groep 199">
            <a:extLst>
              <a:ext uri="{FF2B5EF4-FFF2-40B4-BE49-F238E27FC236}">
                <a16:creationId xmlns:a16="http://schemas.microsoft.com/office/drawing/2014/main" id="{7D201A7D-A32D-5E42-9768-1994709359A3}"/>
              </a:ext>
            </a:extLst>
          </p:cNvPr>
          <p:cNvGrpSpPr/>
          <p:nvPr/>
        </p:nvGrpSpPr>
        <p:grpSpPr>
          <a:xfrm>
            <a:off x="4673391" y="1918593"/>
            <a:ext cx="3214789" cy="241608"/>
            <a:chOff x="4358833" y="2083298"/>
            <a:chExt cx="3214789" cy="241608"/>
          </a:xfrm>
        </p:grpSpPr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E47E9E8A-F6BD-2F4B-A89B-C66646DDCC38}"/>
                </a:ext>
              </a:extLst>
            </p:cNvPr>
            <p:cNvCxnSpPr>
              <a:cxnSpLocks/>
            </p:cNvCxnSpPr>
            <p:nvPr/>
          </p:nvCxnSpPr>
          <p:spPr>
            <a:xfrm>
              <a:off x="4358833" y="2204832"/>
              <a:ext cx="3214789" cy="0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72EBB5EB-17AE-694E-8ABC-5F6E43488BC8}"/>
                </a:ext>
              </a:extLst>
            </p:cNvPr>
            <p:cNvCxnSpPr>
              <a:cxnSpLocks/>
            </p:cNvCxnSpPr>
            <p:nvPr/>
          </p:nvCxnSpPr>
          <p:spPr>
            <a:xfrm>
              <a:off x="5966227" y="2204832"/>
              <a:ext cx="0" cy="120074"/>
            </a:xfrm>
            <a:prstGeom prst="line">
              <a:avLst/>
            </a:prstGeom>
            <a:noFill/>
            <a:ln w="6350" cap="rnd">
              <a:solidFill>
                <a:srgbClr val="141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82099936-1CE8-AE4B-A728-7B2C970A2F1A}"/>
                </a:ext>
              </a:extLst>
            </p:cNvPr>
            <p:cNvGrpSpPr/>
            <p:nvPr/>
          </p:nvGrpSpPr>
          <p:grpSpPr>
            <a:xfrm>
              <a:off x="4358833" y="2083298"/>
              <a:ext cx="3214789" cy="120074"/>
              <a:chOff x="4358833" y="2083298"/>
              <a:chExt cx="3214789" cy="120074"/>
            </a:xfrm>
          </p:grpSpPr>
          <p:cxnSp>
            <p:nvCxnSpPr>
              <p:cNvPr id="195" name="Rechte verbindingslijn 194">
                <a:extLst>
                  <a:ext uri="{FF2B5EF4-FFF2-40B4-BE49-F238E27FC236}">
                    <a16:creationId xmlns:a16="http://schemas.microsoft.com/office/drawing/2014/main" id="{EAE9EBFF-A397-CC43-B905-F295F6A022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8833" y="2083298"/>
                <a:ext cx="0" cy="120074"/>
              </a:xfrm>
              <a:prstGeom prst="line">
                <a:avLst/>
              </a:prstGeom>
              <a:noFill/>
              <a:ln w="6350" cap="rnd">
                <a:solidFill>
                  <a:srgbClr val="1412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6" name="Rechte verbindingslijn 195">
                <a:extLst>
                  <a:ext uri="{FF2B5EF4-FFF2-40B4-BE49-F238E27FC236}">
                    <a16:creationId xmlns:a16="http://schemas.microsoft.com/office/drawing/2014/main" id="{53016769-4E69-3142-AAA1-CDA933257B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0429" y="2083298"/>
                <a:ext cx="0" cy="120074"/>
              </a:xfrm>
              <a:prstGeom prst="line">
                <a:avLst/>
              </a:prstGeom>
              <a:noFill/>
              <a:ln w="6350" cap="rnd">
                <a:solidFill>
                  <a:srgbClr val="1412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7" name="Rechte verbindingslijn 196">
                <a:extLst>
                  <a:ext uri="{FF2B5EF4-FFF2-40B4-BE49-F238E27FC236}">
                    <a16:creationId xmlns:a16="http://schemas.microsoft.com/office/drawing/2014/main" id="{5B54FC44-CE35-6B46-9184-36F61B3B3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2025" y="2083298"/>
                <a:ext cx="0" cy="120074"/>
              </a:xfrm>
              <a:prstGeom prst="line">
                <a:avLst/>
              </a:prstGeom>
              <a:noFill/>
              <a:ln w="6350" cap="rnd">
                <a:solidFill>
                  <a:srgbClr val="1412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8" name="Rechte verbindingslijn 197">
                <a:extLst>
                  <a:ext uri="{FF2B5EF4-FFF2-40B4-BE49-F238E27FC236}">
                    <a16:creationId xmlns:a16="http://schemas.microsoft.com/office/drawing/2014/main" id="{03A16DF6-FA9D-ED46-9B59-0CF75FA06E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3622" y="2083298"/>
                <a:ext cx="0" cy="120074"/>
              </a:xfrm>
              <a:prstGeom prst="line">
                <a:avLst/>
              </a:prstGeom>
              <a:noFill/>
              <a:ln w="6350" cap="rnd">
                <a:solidFill>
                  <a:srgbClr val="1412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05" name="Groep 204">
            <a:extLst>
              <a:ext uri="{FF2B5EF4-FFF2-40B4-BE49-F238E27FC236}">
                <a16:creationId xmlns:a16="http://schemas.microsoft.com/office/drawing/2014/main" id="{A30E6580-3926-1343-8A70-648F8C6F62BB}"/>
              </a:ext>
            </a:extLst>
          </p:cNvPr>
          <p:cNvGrpSpPr/>
          <p:nvPr/>
        </p:nvGrpSpPr>
        <p:grpSpPr>
          <a:xfrm>
            <a:off x="4280513" y="663389"/>
            <a:ext cx="1138487" cy="366545"/>
            <a:chOff x="3965955" y="828094"/>
            <a:chExt cx="1138487" cy="366545"/>
          </a:xfrm>
        </p:grpSpPr>
        <p:sp>
          <p:nvSpPr>
            <p:cNvPr id="9" name="Tekstvak 8" descr="Startups&#10;Tenant Systems&#10;Other &#10;"/>
            <p:cNvSpPr txBox="1"/>
            <p:nvPr/>
          </p:nvSpPr>
          <p:spPr>
            <a:xfrm>
              <a:off x="4223293" y="828094"/>
              <a:ext cx="881149" cy="3665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39688" indent="-39688">
                <a:lnSpc>
                  <a:spcPct val="120000"/>
                </a:lnSpc>
                <a:buFontTx/>
                <a:buChar char="-"/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Startups</a:t>
              </a:r>
            </a:p>
            <a:p>
              <a:pPr marL="39688" indent="-39688">
                <a:lnSpc>
                  <a:spcPct val="120000"/>
                </a:lnSpc>
                <a:buFontTx/>
                <a:buChar char="-"/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Tenant Systems</a:t>
              </a:r>
            </a:p>
            <a:p>
              <a:pPr marL="39688" indent="-39688">
                <a:lnSpc>
                  <a:spcPct val="120000"/>
                </a:lnSpc>
                <a:buFontTx/>
                <a:buChar char="-"/>
              </a:pP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Other</a:t>
              </a: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02" name="Afbeelding 201">
              <a:extLst>
                <a:ext uri="{FF2B5EF4-FFF2-40B4-BE49-F238E27FC236}">
                  <a16:creationId xmlns:a16="http://schemas.microsoft.com/office/drawing/2014/main" id="{AED257EB-F226-4A40-9E8E-9073CE36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955" y="858565"/>
              <a:ext cx="139700" cy="309769"/>
            </a:xfrm>
            <a:prstGeom prst="rect">
              <a:avLst/>
            </a:prstGeom>
          </p:spPr>
        </p:pic>
      </p:grpSp>
      <p:grpSp>
        <p:nvGrpSpPr>
          <p:cNvPr id="206" name="Groep 205">
            <a:extLst>
              <a:ext uri="{FF2B5EF4-FFF2-40B4-BE49-F238E27FC236}">
                <a16:creationId xmlns:a16="http://schemas.microsoft.com/office/drawing/2014/main" id="{5A07E409-D84A-0B43-8AF7-5C78B7B62C64}"/>
              </a:ext>
            </a:extLst>
          </p:cNvPr>
          <p:cNvGrpSpPr/>
          <p:nvPr/>
        </p:nvGrpSpPr>
        <p:grpSpPr>
          <a:xfrm>
            <a:off x="5461131" y="663388"/>
            <a:ext cx="1096168" cy="366545"/>
            <a:chOff x="5146573" y="828093"/>
            <a:chExt cx="1096168" cy="366545"/>
          </a:xfrm>
        </p:grpSpPr>
        <p:sp>
          <p:nvSpPr>
            <p:cNvPr id="10" name="Tekstvak 9" descr="residents&#10;"/>
            <p:cNvSpPr txBox="1"/>
            <p:nvPr/>
          </p:nvSpPr>
          <p:spPr>
            <a:xfrm>
              <a:off x="5361592" y="828093"/>
              <a:ext cx="881149" cy="3665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39688" indent="-39688">
                <a:lnSpc>
                  <a:spcPct val="120000"/>
                </a:lnSpc>
                <a:buFontTx/>
                <a:buChar char="-"/>
              </a:pP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Residents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  <a:p>
              <a:pPr marL="39688" indent="-39688">
                <a:lnSpc>
                  <a:spcPct val="120000"/>
                </a:lnSpc>
                <a:buFontTx/>
                <a:buChar char="-"/>
              </a:pP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Tenants</a:t>
              </a:r>
              <a:endParaRPr lang="nl-NL" sz="600" dirty="0">
                <a:solidFill>
                  <a:srgbClr val="141251"/>
                </a:solidFill>
                <a:latin typeface="Frutiger for Schiphol Black" panose="020B0803040304020203" pitchFamily="34" charset="77"/>
                <a:cs typeface="Arial" panose="020B0604020202020204" pitchFamily="34" charset="0"/>
              </a:endParaRPr>
            </a:p>
          </p:txBody>
        </p:sp>
        <p:pic>
          <p:nvPicPr>
            <p:cNvPr id="203" name="Afbeelding 202">
              <a:extLst>
                <a:ext uri="{FF2B5EF4-FFF2-40B4-BE49-F238E27FC236}">
                  <a16:creationId xmlns:a16="http://schemas.microsoft.com/office/drawing/2014/main" id="{3D879D34-A11A-FD43-ACE4-85647759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6573" y="858565"/>
              <a:ext cx="139700" cy="309769"/>
            </a:xfrm>
            <a:prstGeom prst="rect">
              <a:avLst/>
            </a:prstGeom>
          </p:spPr>
        </p:pic>
      </p:grpSp>
      <p:grpSp>
        <p:nvGrpSpPr>
          <p:cNvPr id="207" name="Groep 206">
            <a:extLst>
              <a:ext uri="{FF2B5EF4-FFF2-40B4-BE49-F238E27FC236}">
                <a16:creationId xmlns:a16="http://schemas.microsoft.com/office/drawing/2014/main" id="{60397AF3-14AF-0F4E-9243-2D1E603AC5FD}"/>
              </a:ext>
            </a:extLst>
          </p:cNvPr>
          <p:cNvGrpSpPr/>
          <p:nvPr/>
        </p:nvGrpSpPr>
        <p:grpSpPr>
          <a:xfrm>
            <a:off x="6796295" y="663387"/>
            <a:ext cx="1694397" cy="383565"/>
            <a:chOff x="6720730" y="828092"/>
            <a:chExt cx="1694397" cy="383565"/>
          </a:xfrm>
        </p:grpSpPr>
        <p:sp>
          <p:nvSpPr>
            <p:cNvPr id="11" name="Tekstvak 10" descr="Internal stakeholders&#10;"/>
            <p:cNvSpPr txBox="1"/>
            <p:nvPr/>
          </p:nvSpPr>
          <p:spPr>
            <a:xfrm>
              <a:off x="6985890" y="828092"/>
              <a:ext cx="1429237" cy="3835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- Portfolio Management</a:t>
              </a:r>
            </a:p>
            <a:p>
              <a:pPr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- </a:t>
              </a:r>
              <a:r>
                <a:rPr lang="nl-NL" sz="600" dirty="0" err="1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Strategy</a:t>
              </a: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 Office</a:t>
              </a:r>
            </a:p>
            <a:p>
              <a:pPr>
                <a:lnSpc>
                  <a:spcPct val="120000"/>
                </a:lnSpc>
              </a:pPr>
              <a:r>
                <a:rPr lang="nl-NL" sz="600" dirty="0">
                  <a:solidFill>
                    <a:srgbClr val="141251"/>
                  </a:solidFill>
                  <a:latin typeface="Frutiger for Schiphol Black" panose="020B0803040304020203" pitchFamily="34" charset="77"/>
                  <a:cs typeface="Arial" panose="020B0604020202020204" pitchFamily="34" charset="0"/>
                </a:rPr>
                <a:t>- Business Development</a:t>
              </a:r>
            </a:p>
          </p:txBody>
        </p:sp>
        <p:pic>
          <p:nvPicPr>
            <p:cNvPr id="204" name="Afbeelding 203">
              <a:extLst>
                <a:ext uri="{FF2B5EF4-FFF2-40B4-BE49-F238E27FC236}">
                  <a16:creationId xmlns:a16="http://schemas.microsoft.com/office/drawing/2014/main" id="{931E0578-31DB-9C45-AF42-E70A964A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0730" y="858565"/>
              <a:ext cx="139700" cy="309769"/>
            </a:xfrm>
            <a:prstGeom prst="rect">
              <a:avLst/>
            </a:prstGeom>
          </p:spPr>
        </p:pic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808070A4-B0D0-CA40-89C1-0A629E17E24A}"/>
              </a:ext>
            </a:extLst>
          </p:cNvPr>
          <p:cNvGrpSpPr/>
          <p:nvPr/>
        </p:nvGrpSpPr>
        <p:grpSpPr>
          <a:xfrm>
            <a:off x="4335684" y="4833153"/>
            <a:ext cx="4001284" cy="240066"/>
            <a:chOff x="4021126" y="4997858"/>
            <a:chExt cx="4001284" cy="240066"/>
          </a:xfrm>
        </p:grpSpPr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B4E001CA-8718-2D47-8130-778519D55849}"/>
                </a:ext>
              </a:extLst>
            </p:cNvPr>
            <p:cNvGrpSpPr/>
            <p:nvPr/>
          </p:nvGrpSpPr>
          <p:grpSpPr>
            <a:xfrm>
              <a:off x="4021126" y="4997858"/>
              <a:ext cx="4001284" cy="240066"/>
              <a:chOff x="4045437" y="4997858"/>
              <a:chExt cx="4001284" cy="240066"/>
            </a:xfrm>
          </p:grpSpPr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3BB76A99-28C2-FE46-AF14-84F9AFD706FF}"/>
                  </a:ext>
                </a:extLst>
              </p:cNvPr>
              <p:cNvSpPr txBox="1"/>
              <p:nvPr/>
            </p:nvSpPr>
            <p:spPr>
              <a:xfrm>
                <a:off x="4045437" y="4997858"/>
                <a:ext cx="819501" cy="2400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nl-NL" sz="700" dirty="0">
                    <a:solidFill>
                      <a:srgbClr val="141251"/>
                    </a:solidFill>
                    <a:latin typeface="Frutiger for Schiphol Black" panose="020B0803040304020203" pitchFamily="34" charset="77"/>
                    <a:cs typeface="Arial" panose="020B0604020202020204" pitchFamily="34" charset="0"/>
                  </a:rPr>
                  <a:t>Batch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nl-NL" sz="600" dirty="0" err="1">
                    <a:solidFill>
                      <a:srgbClr val="141251"/>
                    </a:solidFill>
                    <a:latin typeface="Frutiger for Schiphol Book" panose="020B0503040304020203" pitchFamily="34" charset="77"/>
                    <a:cs typeface="Arial" panose="020B0604020202020204" pitchFamily="34" charset="0"/>
                  </a:rPr>
                  <a:t>Periodically</a:t>
                </a:r>
                <a:r>
                  <a:rPr lang="nl-NL" sz="600" dirty="0">
                    <a:solidFill>
                      <a:srgbClr val="141251"/>
                    </a:solidFill>
                    <a:latin typeface="Frutiger for Schiphol Book" panose="020B0503040304020203" pitchFamily="34" charset="77"/>
                    <a:cs typeface="Arial" panose="020B0604020202020204" pitchFamily="34" charset="0"/>
                  </a:rPr>
                  <a:t> </a:t>
                </a:r>
                <a:r>
                  <a:rPr lang="nl-NL" sz="600" dirty="0" err="1">
                    <a:solidFill>
                      <a:srgbClr val="141251"/>
                    </a:solidFill>
                    <a:latin typeface="Frutiger for Schiphol Book" panose="020B0503040304020203" pitchFamily="34" charset="77"/>
                    <a:cs typeface="Arial" panose="020B0604020202020204" pitchFamily="34" charset="0"/>
                  </a:rPr>
                  <a:t>Forwarded</a:t>
                </a:r>
                <a:endParaRPr lang="nl-NL" sz="600" dirty="0">
                  <a:solidFill>
                    <a:srgbClr val="141251"/>
                  </a:solidFill>
                  <a:latin typeface="Frutiger for Schiphol Book" panose="020B05030403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DDA891B0-6C89-6A43-8D5E-2CC66C04F379}"/>
                  </a:ext>
                </a:extLst>
              </p:cNvPr>
              <p:cNvSpPr txBox="1"/>
              <p:nvPr/>
            </p:nvSpPr>
            <p:spPr>
              <a:xfrm>
                <a:off x="7087429" y="4997858"/>
                <a:ext cx="959292" cy="2400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nl-NL" sz="700" dirty="0">
                    <a:solidFill>
                      <a:srgbClr val="141251"/>
                    </a:solidFill>
                    <a:latin typeface="Frutiger for Schiphol Black" panose="020B0803040304020203" pitchFamily="34" charset="77"/>
                    <a:cs typeface="Arial" panose="020B0604020202020204" pitchFamily="34" charset="0"/>
                  </a:rPr>
                  <a:t>Streaming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nl-NL" sz="600" dirty="0" err="1">
                    <a:solidFill>
                      <a:srgbClr val="141251"/>
                    </a:solidFill>
                    <a:latin typeface="Frutiger for Schiphol Book" panose="020B0503040304020203" pitchFamily="34" charset="77"/>
                    <a:cs typeface="Arial" panose="020B0604020202020204" pitchFamily="34" charset="0"/>
                  </a:rPr>
                  <a:t>Immediately</a:t>
                </a:r>
                <a:r>
                  <a:rPr lang="nl-NL" sz="600" dirty="0">
                    <a:solidFill>
                      <a:srgbClr val="141251"/>
                    </a:solidFill>
                    <a:latin typeface="Frutiger for Schiphol Book" panose="020B0503040304020203" pitchFamily="34" charset="77"/>
                    <a:cs typeface="Arial" panose="020B0604020202020204" pitchFamily="34" charset="0"/>
                  </a:rPr>
                  <a:t> </a:t>
                </a:r>
                <a:r>
                  <a:rPr lang="nl-NL" sz="600" dirty="0" err="1">
                    <a:solidFill>
                      <a:srgbClr val="141251"/>
                    </a:solidFill>
                    <a:latin typeface="Frutiger for Schiphol Book" panose="020B0503040304020203" pitchFamily="34" charset="77"/>
                    <a:cs typeface="Arial" panose="020B0604020202020204" pitchFamily="34" charset="0"/>
                  </a:rPr>
                  <a:t>Forwarded</a:t>
                </a:r>
                <a:endParaRPr lang="nl-NL" sz="600" dirty="0">
                  <a:solidFill>
                    <a:srgbClr val="141251"/>
                  </a:solidFill>
                  <a:latin typeface="Frutiger for Schiphol Book" panose="020B05030403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9" name="Groep 218">
              <a:extLst>
                <a:ext uri="{FF2B5EF4-FFF2-40B4-BE49-F238E27FC236}">
                  <a16:creationId xmlns:a16="http://schemas.microsoft.com/office/drawing/2014/main" id="{0EFE8DEC-39E1-884D-A508-0D1A08D20008}"/>
                </a:ext>
              </a:extLst>
            </p:cNvPr>
            <p:cNvGrpSpPr/>
            <p:nvPr/>
          </p:nvGrpSpPr>
          <p:grpSpPr>
            <a:xfrm>
              <a:off x="4621043" y="5069421"/>
              <a:ext cx="2629433" cy="0"/>
              <a:chOff x="4621043" y="5069421"/>
              <a:chExt cx="2629433" cy="0"/>
            </a:xfrm>
          </p:grpSpPr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0C08DE74-1839-D64C-940A-062BE9613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1043" y="5069421"/>
                <a:ext cx="1159448" cy="0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21" name="Rechte verbindingslijn 220">
                <a:extLst>
                  <a:ext uri="{FF2B5EF4-FFF2-40B4-BE49-F238E27FC236}">
                    <a16:creationId xmlns:a16="http://schemas.microsoft.com/office/drawing/2014/main" id="{A6E9F9C1-7B7D-2B4D-A73E-028375E96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115" y="5069421"/>
                <a:ext cx="1040361" cy="0"/>
              </a:xfrm>
              <a:prstGeom prst="line">
                <a:avLst/>
              </a:prstGeom>
              <a:ln w="63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ijdelijke aanduiding voor dianummer 5">
            <a:extLst>
              <a:ext uri="{FF2B5EF4-FFF2-40B4-BE49-F238E27FC236}">
                <a16:creationId xmlns:a16="http://schemas.microsoft.com/office/drawing/2014/main" id="{A60809E7-331F-D943-A345-A8EF154C3188}"/>
              </a:ext>
            </a:extLst>
          </p:cNvPr>
          <p:cNvSpPr txBox="1">
            <a:spLocks/>
          </p:cNvSpPr>
          <p:nvPr/>
        </p:nvSpPr>
        <p:spPr>
          <a:xfrm>
            <a:off x="11524397" y="63792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34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8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3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9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3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1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1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6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1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EC59D3-B060-4534-BA1D-89AB4FFD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1669"/>
            <a:ext cx="4846925" cy="508095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8A237AD-AA4A-4E67-8E51-AD3A36D0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 source 1 - BMS approach 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A4C56-7852-412A-AB1D-0F11DEF1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F9EB25-8A0B-4ED1-9622-9FD171C098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6984E-616E-4A52-A483-9909AB3A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83BE2C-9572-4F71-8BF0-E58A90E64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83" y="1241669"/>
            <a:ext cx="4913270" cy="51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CB0E29-306E-4348-BE35-903F420D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897" y="165811"/>
            <a:ext cx="6738247" cy="6167209"/>
          </a:xfrm>
          <a:prstGeom prst="rect">
            <a:avLst/>
          </a:prstGeom>
        </p:spPr>
      </p:pic>
      <p:pic>
        <p:nvPicPr>
          <p:cNvPr id="1026" name="Picture 2" descr="Annual Report 2020">
            <a:extLst>
              <a:ext uri="{FF2B5EF4-FFF2-40B4-BE49-F238E27FC236}">
                <a16:creationId xmlns:a16="http://schemas.microsoft.com/office/drawing/2014/main" id="{F33535F7-8979-4860-B87F-6F70A55A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273" y="5074334"/>
            <a:ext cx="2567710" cy="12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0B9B1-9C1C-4BA6-B5B3-01CDA243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4274026" cy="1085107"/>
          </a:xfrm>
        </p:spPr>
        <p:txBody>
          <a:bodyPr/>
          <a:lstStyle/>
          <a:p>
            <a:r>
              <a:rPr lang="nl-NL" dirty="0"/>
              <a:t>Data source 2 - Energy </a:t>
            </a:r>
            <a:br>
              <a:rPr lang="nl-NL" dirty="0"/>
            </a:br>
            <a:r>
              <a:rPr lang="nl-NL" dirty="0" err="1"/>
              <a:t>montoring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C97C8-744A-4ED4-9A59-C8BE3773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165D-51C1-4FD4-8F11-26AC445F2B8F}" type="datetime4">
              <a:rPr lang="nl-NL" smtClean="0"/>
              <a:t>29 juni 2022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BBE34-E954-49AF-AAD7-B3E78AEC0C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A30E4-C930-4F33-8970-ED489461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0D6F179-EDED-49AE-B2F1-8B5603C78280}"/>
              </a:ext>
            </a:extLst>
          </p:cNvPr>
          <p:cNvSpPr/>
          <p:nvPr/>
        </p:nvSpPr>
        <p:spPr>
          <a:xfrm>
            <a:off x="9133149" y="1509086"/>
            <a:ext cx="2653365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The 3 buildings with the greatest energy consumption are SHG, Outlook and </a:t>
            </a:r>
            <a:r>
              <a:rPr lang="en-US" sz="1600" err="1">
                <a:latin typeface="Calibri" panose="020F0502020204030204" pitchFamily="34" charset="0"/>
                <a:cs typeface="Calibri" panose="020F0502020204030204" pitchFamily="34" charset="0"/>
              </a:rPr>
              <a:t>Vrachtgebouw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However, they score quite well on energy per m2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WTC A &amp; C and </a:t>
            </a:r>
            <a:r>
              <a:rPr lang="en-US" sz="1600" err="1">
                <a:latin typeface="Calibri" panose="020F0502020204030204" pitchFamily="34" charset="0"/>
                <a:cs typeface="Calibri" panose="020F0502020204030204" pitchFamily="34" charset="0"/>
              </a:rPr>
              <a:t>Vrachtgebouw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6c, on the other hand, are both considerable in total consumption and in consumption per m2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Logically, these buildings would be the focus for energy-reducing initiatives</a:t>
            </a:r>
            <a:endParaRPr lang="nl-NL" sz="160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910491-0B8C-44FE-A26A-9E0FB148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insight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: Energy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58283-3EA5-467B-930C-00668311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58FF-86AF-4E70-AA91-6F6AC324D891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9E78EF-E968-4595-AA51-B382F431619C}"/>
              </a:ext>
            </a:extLst>
          </p:cNvPr>
          <p:cNvCxnSpPr/>
          <p:nvPr/>
        </p:nvCxnSpPr>
        <p:spPr>
          <a:xfrm>
            <a:off x="9039727" y="1405134"/>
            <a:ext cx="0" cy="4470607"/>
          </a:xfrm>
          <a:prstGeom prst="line">
            <a:avLst/>
          </a:prstGeom>
          <a:noFill/>
          <a:ln w="9525" cap="rnd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6B0539D-AD24-4254-93AE-6464B258BCB2}"/>
              </a:ext>
            </a:extLst>
          </p:cNvPr>
          <p:cNvSpPr/>
          <p:nvPr/>
        </p:nvSpPr>
        <p:spPr>
          <a:xfrm>
            <a:off x="7341975" y="2527882"/>
            <a:ext cx="853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endParaRPr lang="nl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C70B87-43EB-4EB6-9DB7-58EF71E4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9" y="2199191"/>
            <a:ext cx="8215633" cy="4155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0E8BCD-89B3-4143-8A4E-8A1CE534B049}"/>
              </a:ext>
            </a:extLst>
          </p:cNvPr>
          <p:cNvSpPr txBox="1"/>
          <p:nvPr/>
        </p:nvSpPr>
        <p:spPr>
          <a:xfrm>
            <a:off x="684000" y="1259787"/>
            <a:ext cx="647880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Question 1: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accent5"/>
                </a:solidFill>
                <a:latin typeface="Calibri"/>
                <a:cs typeface="Calibri"/>
              </a:rPr>
              <a:t>What are the largest energy consumers in my portfolio?</a:t>
            </a:r>
            <a:endParaRPr lang="nl-NL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00E329-8011-483E-A0D1-3F98811D7142}"/>
              </a:ext>
            </a:extLst>
          </p:cNvPr>
          <p:cNvSpPr/>
          <p:nvPr/>
        </p:nvSpPr>
        <p:spPr>
          <a:xfrm>
            <a:off x="1759353" y="2445062"/>
            <a:ext cx="324000" cy="338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5ADB50-424F-4DA4-A9C9-2D06382621E9}"/>
              </a:ext>
            </a:extLst>
          </p:cNvPr>
          <p:cNvSpPr/>
          <p:nvPr/>
        </p:nvSpPr>
        <p:spPr>
          <a:xfrm>
            <a:off x="2200309" y="2445062"/>
            <a:ext cx="172501" cy="338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A1E8A-69C9-4773-A837-9DAD2EEBBB90}"/>
              </a:ext>
            </a:extLst>
          </p:cNvPr>
          <p:cNvSpPr/>
          <p:nvPr/>
        </p:nvSpPr>
        <p:spPr>
          <a:xfrm>
            <a:off x="1483360" y="6135361"/>
            <a:ext cx="108000" cy="108000"/>
          </a:xfrm>
          <a:prstGeom prst="rect">
            <a:avLst/>
          </a:prstGeom>
          <a:solidFill>
            <a:srgbClr val="0F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5BD686-D5AB-46DA-8750-45486AFCD106}"/>
              </a:ext>
            </a:extLst>
          </p:cNvPr>
          <p:cNvSpPr/>
          <p:nvPr/>
        </p:nvSpPr>
        <p:spPr>
          <a:xfrm>
            <a:off x="3771528" y="6135361"/>
            <a:ext cx="108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69603E-02B6-4E8F-841B-FE323A424D54}"/>
              </a:ext>
            </a:extLst>
          </p:cNvPr>
          <p:cNvSpPr/>
          <p:nvPr/>
        </p:nvSpPr>
        <p:spPr>
          <a:xfrm>
            <a:off x="1591360" y="6066980"/>
            <a:ext cx="17620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>
                <a:latin typeface="Calibri"/>
                <a:cs typeface="Calibri"/>
              </a:rPr>
              <a:t>Energieverbruik totaal (kWh)</a:t>
            </a:r>
            <a:endParaRPr lang="nl-NL" sz="10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79C7EC-0E09-49DA-A1A1-33248455AEA0}"/>
              </a:ext>
            </a:extLst>
          </p:cNvPr>
          <p:cNvSpPr/>
          <p:nvPr/>
        </p:nvSpPr>
        <p:spPr>
          <a:xfrm>
            <a:off x="3846499" y="6066980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>
                <a:latin typeface="Calibri"/>
                <a:cs typeface="Calibri"/>
              </a:rPr>
              <a:t>Energieverbruik per m2 (kWh)</a:t>
            </a:r>
            <a:endParaRPr lang="nl-NL" sz="1050"/>
          </a:p>
        </p:txBody>
      </p:sp>
    </p:spTree>
    <p:extLst>
      <p:ext uri="{BB962C8B-B14F-4D97-AF65-F5344CB8AC3E}">
        <p14:creationId xmlns:p14="http://schemas.microsoft.com/office/powerpoint/2010/main" val="33382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B910491-0B8C-44FE-A26A-9E0FB148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insight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: Energy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jdelijke aanduiding voor verticale tekst 1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58283-3EA5-467B-930C-00668311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58FF-86AF-4E70-AA91-6F6AC324D891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9E78EF-E968-4595-AA51-B382F431619C}"/>
              </a:ext>
            </a:extLst>
          </p:cNvPr>
          <p:cNvCxnSpPr/>
          <p:nvPr/>
        </p:nvCxnSpPr>
        <p:spPr>
          <a:xfrm>
            <a:off x="638590" y="5474127"/>
            <a:ext cx="10545496" cy="0"/>
          </a:xfrm>
          <a:prstGeom prst="line">
            <a:avLst/>
          </a:prstGeom>
          <a:noFill/>
          <a:ln w="9525" cap="rnd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0E8BCD-89B3-4143-8A4E-8A1CE534B049}"/>
              </a:ext>
            </a:extLst>
          </p:cNvPr>
          <p:cNvSpPr txBox="1"/>
          <p:nvPr/>
        </p:nvSpPr>
        <p:spPr>
          <a:xfrm>
            <a:off x="684000" y="1259787"/>
            <a:ext cx="647880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Question 2: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accent5"/>
                </a:solidFill>
                <a:latin typeface="Calibri"/>
                <a:cs typeface="Calibri"/>
              </a:rPr>
              <a:t>What has happened to energy consumption since </a:t>
            </a:r>
            <a:r>
              <a:rPr lang="en-US" err="1">
                <a:solidFill>
                  <a:schemeClr val="accent5"/>
                </a:solidFill>
                <a:latin typeface="Calibri"/>
                <a:cs typeface="Calibri"/>
              </a:rPr>
              <a:t>Covid</a:t>
            </a:r>
            <a:r>
              <a:rPr lang="en-US">
                <a:solidFill>
                  <a:schemeClr val="accent5"/>
                </a:solidFill>
                <a:latin typeface="Calibri"/>
                <a:cs typeface="Calibri"/>
              </a:rPr>
              <a:t>? </a:t>
            </a:r>
            <a:r>
              <a:rPr lang="nl-NL">
                <a:solidFill>
                  <a:schemeClr val="accent5"/>
                </a:solidFill>
                <a:latin typeface="Calibri"/>
                <a:cs typeface="Calibri"/>
              </a:rPr>
              <a:t> </a:t>
            </a:r>
            <a:endParaRPr lang="nl-NL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B11778-0257-4375-BEBC-73518B2B28FE}"/>
              </a:ext>
            </a:extLst>
          </p:cNvPr>
          <p:cNvSpPr/>
          <p:nvPr/>
        </p:nvSpPr>
        <p:spPr>
          <a:xfrm>
            <a:off x="638589" y="5581919"/>
            <a:ext cx="108858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The occupancy rate of office buildings has decreased by about 80% in 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Covid's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Energy consumption has decreased in all office buildings, but by a much lower percentage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Gas consumption has decreased in some buildings, but increased in others. At WTC G + H this is extreme, </a:t>
            </a:r>
            <a:b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we can zoom in on that further</a:t>
            </a:r>
            <a:endParaRPr lang="nl-NL" sz="1400"/>
          </a:p>
        </p:txBody>
      </p:sp>
      <p:pic>
        <p:nvPicPr>
          <p:cNvPr id="13" name="Picture 12" descr="Chart, timeline, bar chart&#10;&#10;Description automatically generated">
            <a:extLst>
              <a:ext uri="{FF2B5EF4-FFF2-40B4-BE49-F238E27FC236}">
                <a16:creationId xmlns:a16="http://schemas.microsoft.com/office/drawing/2014/main" id="{49EDAD5C-1A0A-4FF0-BB53-545BCD081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83393"/>
            <a:ext cx="5255488" cy="3496273"/>
          </a:xfrm>
          <a:prstGeom prst="rect">
            <a:avLst/>
          </a:prstGeom>
        </p:spPr>
      </p:pic>
      <p:pic>
        <p:nvPicPr>
          <p:cNvPr id="23" name="Picture 22" descr="Chart, bar chart&#10;&#10;Description automatically generated">
            <a:extLst>
              <a:ext uri="{FF2B5EF4-FFF2-40B4-BE49-F238E27FC236}">
                <a16:creationId xmlns:a16="http://schemas.microsoft.com/office/drawing/2014/main" id="{C7B840AF-4D4D-43F6-AA93-9DC912679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3" y="1883392"/>
            <a:ext cx="5281547" cy="34962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0E3E00-2D83-43E8-B306-041EE966862C}"/>
              </a:ext>
            </a:extLst>
          </p:cNvPr>
          <p:cNvSpPr/>
          <p:nvPr/>
        </p:nvSpPr>
        <p:spPr>
          <a:xfrm>
            <a:off x="6096000" y="2177141"/>
            <a:ext cx="5255488" cy="273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23919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75EE4CA-EB3E-42F5-A406-7E0FE7B48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9" y="2079546"/>
            <a:ext cx="8220450" cy="413043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B910491-0B8C-44FE-A26A-9E0FB148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insight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: Energy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58283-3EA5-467B-930C-00668311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58FF-86AF-4E70-AA91-6F6AC324D891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9E78EF-E968-4595-AA51-B382F431619C}"/>
              </a:ext>
            </a:extLst>
          </p:cNvPr>
          <p:cNvCxnSpPr>
            <a:cxnSpLocks/>
          </p:cNvCxnSpPr>
          <p:nvPr/>
        </p:nvCxnSpPr>
        <p:spPr>
          <a:xfrm>
            <a:off x="9001758" y="4043669"/>
            <a:ext cx="2736000" cy="0"/>
          </a:xfrm>
          <a:prstGeom prst="line">
            <a:avLst/>
          </a:prstGeom>
          <a:noFill/>
          <a:ln w="9525" cap="rnd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7CABDE-8AFA-474C-B4DE-78807F8BA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071" y="1632350"/>
            <a:ext cx="3840480" cy="2337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F65F1C-AFD3-48C9-A18A-2DE63E969523}"/>
              </a:ext>
            </a:extLst>
          </p:cNvPr>
          <p:cNvSpPr/>
          <p:nvPr/>
        </p:nvSpPr>
        <p:spPr>
          <a:xfrm>
            <a:off x="7887051" y="1976533"/>
            <a:ext cx="3865499" cy="206713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707D13-301B-4EE7-9025-56ECD5FB5E03}"/>
              </a:ext>
            </a:extLst>
          </p:cNvPr>
          <p:cNvSpPr/>
          <p:nvPr/>
        </p:nvSpPr>
        <p:spPr>
          <a:xfrm>
            <a:off x="9001758" y="4117188"/>
            <a:ext cx="2653365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Zooming in on WTC tower G&amp;H, we see a clear increase in gas consumption in the summer of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This pattern is exceptional: we don't see this in the other buildings</a:t>
            </a:r>
            <a:endParaRPr lang="nl-NL" sz="1400"/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90E8BCD-89B3-4143-8A4E-8A1CE534B049}"/>
              </a:ext>
            </a:extLst>
          </p:cNvPr>
          <p:cNvSpPr txBox="1"/>
          <p:nvPr/>
        </p:nvSpPr>
        <p:spPr>
          <a:xfrm>
            <a:off x="684000" y="1259787"/>
            <a:ext cx="647880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Question 2: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accent5"/>
                </a:solidFill>
                <a:latin typeface="Calibri"/>
                <a:cs typeface="Calibri"/>
              </a:rPr>
              <a:t>What has happened to energy consumption since </a:t>
            </a:r>
            <a:r>
              <a:rPr lang="en-US" err="1">
                <a:solidFill>
                  <a:schemeClr val="accent5"/>
                </a:solidFill>
                <a:latin typeface="Calibri"/>
                <a:cs typeface="Calibri"/>
              </a:rPr>
              <a:t>Covid</a:t>
            </a:r>
            <a:r>
              <a:rPr lang="en-US">
                <a:solidFill>
                  <a:schemeClr val="accent5"/>
                </a:solidFill>
                <a:latin typeface="Calibri"/>
                <a:cs typeface="Calibri"/>
              </a:rPr>
              <a:t>? </a:t>
            </a:r>
            <a:r>
              <a:rPr lang="nl-NL">
                <a:solidFill>
                  <a:schemeClr val="accent5"/>
                </a:solidFill>
                <a:latin typeface="Calibri"/>
                <a:cs typeface="Calibri"/>
              </a:rPr>
              <a:t> </a:t>
            </a:r>
            <a:endParaRPr lang="nl-NL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2816F3-8D71-4237-B81D-94E1642663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58283-3EA5-467B-930C-00668311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58FF-86AF-4E70-AA91-6F6AC324D891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BE5937-E7CF-674C-B810-177C1245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648000"/>
            <a:ext cx="6184633" cy="1085107"/>
          </a:xfrm>
        </p:spPr>
        <p:txBody>
          <a:bodyPr/>
          <a:lstStyle/>
          <a:p>
            <a:r>
              <a:rPr lang="nl-NL" dirty="0"/>
              <a:t>Schiphol Smart Building Scorecard</a:t>
            </a:r>
            <a:endParaRPr lang="en-NL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71028F1-1621-4540-AC17-898E2272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602" y="6960892"/>
            <a:ext cx="5391833" cy="173555"/>
          </a:xfrm>
        </p:spPr>
        <p:txBody>
          <a:bodyPr/>
          <a:lstStyle/>
          <a:p>
            <a:fld id="{CC10DF38-D0C4-4231-98D7-BE62D34C0C31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DBB639B-5647-014B-8C1D-F54F2AD4A4EF}"/>
              </a:ext>
            </a:extLst>
          </p:cNvPr>
          <p:cNvSpPr txBox="1">
            <a:spLocks/>
          </p:cNvSpPr>
          <p:nvPr/>
        </p:nvSpPr>
        <p:spPr>
          <a:xfrm>
            <a:off x="11524397" y="63792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20" name="Rechthoek 6">
            <a:extLst>
              <a:ext uri="{FF2B5EF4-FFF2-40B4-BE49-F238E27FC236}">
                <a16:creationId xmlns:a16="http://schemas.microsoft.com/office/drawing/2014/main" id="{19D5E594-0B5E-A449-B131-F63536C4CEA2}"/>
              </a:ext>
            </a:extLst>
          </p:cNvPr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7">
            <a:extLst>
              <a:ext uri="{FF2B5EF4-FFF2-40B4-BE49-F238E27FC236}">
                <a16:creationId xmlns:a16="http://schemas.microsoft.com/office/drawing/2014/main" id="{6C42104A-D03E-5844-8CF5-03399912BB04}"/>
              </a:ext>
            </a:extLst>
          </p:cNvPr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Rechthoek 9">
            <a:extLst>
              <a:ext uri="{FF2B5EF4-FFF2-40B4-BE49-F238E27FC236}">
                <a16:creationId xmlns:a16="http://schemas.microsoft.com/office/drawing/2014/main" id="{993654F6-D47A-BB44-8937-5DA62B194353}"/>
              </a:ext>
            </a:extLst>
          </p:cNvPr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3" name="Rechthoek 11">
            <a:extLst>
              <a:ext uri="{FF2B5EF4-FFF2-40B4-BE49-F238E27FC236}">
                <a16:creationId xmlns:a16="http://schemas.microsoft.com/office/drawing/2014/main" id="{9E1B37F4-D1B7-7D4A-B702-C241ADB43EAC}"/>
              </a:ext>
            </a:extLst>
          </p:cNvPr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4" name="Rechthoek 12">
            <a:extLst>
              <a:ext uri="{FF2B5EF4-FFF2-40B4-BE49-F238E27FC236}">
                <a16:creationId xmlns:a16="http://schemas.microsoft.com/office/drawing/2014/main" id="{9DBE415F-AF4C-7542-BEFD-B7B481992B2B}"/>
              </a:ext>
            </a:extLst>
          </p:cNvPr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5" name="Rechthoek 13">
            <a:extLst>
              <a:ext uri="{FF2B5EF4-FFF2-40B4-BE49-F238E27FC236}">
                <a16:creationId xmlns:a16="http://schemas.microsoft.com/office/drawing/2014/main" id="{1B428D66-46A2-624C-8D2D-47D365100C2E}"/>
              </a:ext>
            </a:extLst>
          </p:cNvPr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6" name="Rechthoek 14">
            <a:extLst>
              <a:ext uri="{FF2B5EF4-FFF2-40B4-BE49-F238E27FC236}">
                <a16:creationId xmlns:a16="http://schemas.microsoft.com/office/drawing/2014/main" id="{E09ACB89-93C9-3F42-81BD-5C341866BF88}"/>
              </a:ext>
            </a:extLst>
          </p:cNvPr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7" name="Rechthoek 15">
            <a:extLst>
              <a:ext uri="{FF2B5EF4-FFF2-40B4-BE49-F238E27FC236}">
                <a16:creationId xmlns:a16="http://schemas.microsoft.com/office/drawing/2014/main" id="{A05F6A3A-AF80-A548-85B9-F84EA3EE906A}"/>
              </a:ext>
            </a:extLst>
          </p:cNvPr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8" name="Rechthoek 16">
            <a:extLst>
              <a:ext uri="{FF2B5EF4-FFF2-40B4-BE49-F238E27FC236}">
                <a16:creationId xmlns:a16="http://schemas.microsoft.com/office/drawing/2014/main" id="{2301794E-F408-CD42-A060-E11C8071A3A0}"/>
              </a:ext>
            </a:extLst>
          </p:cNvPr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493F-3670-0140-84FE-94D3515D99E2}"/>
              </a:ext>
            </a:extLst>
          </p:cNvPr>
          <p:cNvSpPr txBox="1"/>
          <p:nvPr/>
        </p:nvSpPr>
        <p:spPr>
          <a:xfrm>
            <a:off x="10366744" y="41041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74AA96-4E86-B543-920C-34DD8447D097}"/>
              </a:ext>
            </a:extLst>
          </p:cNvPr>
          <p:cNvSpPr txBox="1"/>
          <p:nvPr/>
        </p:nvSpPr>
        <p:spPr>
          <a:xfrm>
            <a:off x="667602" y="1715909"/>
            <a:ext cx="2273284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buAutoNum type="arabicPeriod"/>
            </a:pP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page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high on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insight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building (or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tenants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part) performance on:</a:t>
            </a: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Health &amp; Comfort</a:t>
            </a: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Service tickets</a:t>
            </a: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3695" indent="-175895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Sensor performance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4CB356-40D7-E74D-8FD5-5A5DB274B881}"/>
              </a:ext>
            </a:extLst>
          </p:cNvPr>
          <p:cNvSpPr txBox="1"/>
          <p:nvPr/>
        </p:nvSpPr>
        <p:spPr>
          <a:xfrm>
            <a:off x="5873749" y="1686278"/>
            <a:ext cx="2002972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177800" indent="-177800">
              <a:buAutoNum type="arabicPeriod"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nl-NL" dirty="0"/>
              <a:t>in-</a:t>
            </a:r>
            <a:r>
              <a:rPr lang="nl-NL" dirty="0" err="1"/>
              <a:t>depth</a:t>
            </a:r>
            <a:r>
              <a:rPr lang="nl-NL" dirty="0"/>
              <a:t> pages </a:t>
            </a:r>
            <a:br>
              <a:rPr lang="nl-NL" dirty="0"/>
            </a:br>
            <a:r>
              <a:rPr lang="nl-NL" b="0" dirty="0" err="1"/>
              <a:t>by</a:t>
            </a:r>
            <a:r>
              <a:rPr lang="nl-NL" b="0" dirty="0"/>
              <a:t> </a:t>
            </a:r>
            <a:r>
              <a:rPr lang="nl-NL" b="0" dirty="0" err="1"/>
              <a:t>theme</a:t>
            </a:r>
            <a:r>
              <a:rPr lang="nl-NL" b="0" dirty="0"/>
              <a:t>, </a:t>
            </a:r>
            <a:r>
              <a:rPr lang="nl-NL" b="0" dirty="0" err="1"/>
              <a:t>to</a:t>
            </a:r>
            <a:r>
              <a:rPr lang="nl-NL" b="0" dirty="0"/>
              <a:t> </a:t>
            </a:r>
            <a:r>
              <a:rPr lang="nl-NL" b="0" dirty="0" err="1"/>
              <a:t>further</a:t>
            </a:r>
            <a:r>
              <a:rPr lang="nl-NL" b="0" dirty="0"/>
              <a:t> </a:t>
            </a:r>
            <a:r>
              <a:rPr lang="nl-NL" b="0" dirty="0" err="1"/>
              <a:t>examine</a:t>
            </a:r>
            <a:r>
              <a:rPr lang="nl-NL" b="0" dirty="0"/>
              <a:t> </a:t>
            </a:r>
            <a:r>
              <a:rPr lang="nl-NL" b="0" dirty="0" err="1"/>
              <a:t>the</a:t>
            </a:r>
            <a:r>
              <a:rPr lang="nl-NL" b="0" dirty="0"/>
              <a:t> performance in detail</a:t>
            </a:r>
          </a:p>
          <a:p>
            <a:pPr>
              <a:buAutoNum type="arabicPeriod" startAt="2"/>
            </a:pPr>
            <a:endParaRPr lang="nl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31F8733-EE89-8C44-9FFB-B9C94A2F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917" y="1686919"/>
            <a:ext cx="2836506" cy="455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9C24E08-2DBB-E740-BDD8-1DCB59486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883" y="1442601"/>
            <a:ext cx="2379402" cy="385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Afbeelding 2">
            <a:extLst>
              <a:ext uri="{FF2B5EF4-FFF2-40B4-BE49-F238E27FC236}">
                <a16:creationId xmlns:a16="http://schemas.microsoft.com/office/drawing/2014/main" id="{D8B40E28-130C-1040-B11C-A79C9DD30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16" y="1744873"/>
            <a:ext cx="2797680" cy="436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4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2816F3-8D71-4237-B81D-94E1642663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58283-3EA5-467B-930C-00668311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58FF-86AF-4E70-AA91-6F6AC324D891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BE5937-E7CF-674C-B810-177C1245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648000"/>
            <a:ext cx="4058122" cy="1085107"/>
          </a:xfrm>
        </p:spPr>
        <p:txBody>
          <a:bodyPr/>
          <a:lstStyle/>
          <a:p>
            <a:r>
              <a:rPr lang="en-NL" dirty="0"/>
              <a:t>Smart Building Big Data Solution Maturity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71028F1-1621-4540-AC17-898E2272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602" y="6960892"/>
            <a:ext cx="5391833" cy="173555"/>
          </a:xfrm>
        </p:spPr>
        <p:txBody>
          <a:bodyPr/>
          <a:lstStyle/>
          <a:p>
            <a:fld id="{CC10DF38-D0C4-4231-98D7-BE62D34C0C31}" type="datetime4">
              <a:rPr lang="nl-NL" noProof="0" smtClean="0"/>
              <a:t>29 juni 2022</a:t>
            </a:fld>
            <a:endParaRPr lang="nl-NL" noProof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DBB639B-5647-014B-8C1D-F54F2AD4A4EF}"/>
              </a:ext>
            </a:extLst>
          </p:cNvPr>
          <p:cNvSpPr txBox="1">
            <a:spLocks/>
          </p:cNvSpPr>
          <p:nvPr/>
        </p:nvSpPr>
        <p:spPr>
          <a:xfrm>
            <a:off x="11524397" y="63792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/>
              <a:pPr/>
              <a:t>38</a:t>
            </a:fld>
            <a:endParaRPr lang="nl-NL"/>
          </a:p>
        </p:txBody>
      </p:sp>
      <p:pic>
        <p:nvPicPr>
          <p:cNvPr id="15" name="Picture 2" descr="Nieuws uit de branche | Genetec">
            <a:extLst>
              <a:ext uri="{FF2B5EF4-FFF2-40B4-BE49-F238E27FC236}">
                <a16:creationId xmlns:a16="http://schemas.microsoft.com/office/drawing/2014/main" id="{ADFDEF42-8FC2-3740-B283-32F93D66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35376" r="25111" b="38480"/>
          <a:stretch/>
        </p:blipFill>
        <p:spPr bwMode="auto">
          <a:xfrm>
            <a:off x="7874855" y="6334846"/>
            <a:ext cx="801082" cy="2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 6">
            <a:extLst>
              <a:ext uri="{FF2B5EF4-FFF2-40B4-BE49-F238E27FC236}">
                <a16:creationId xmlns:a16="http://schemas.microsoft.com/office/drawing/2014/main" id="{19D5E594-0B5E-A449-B131-F63536C4CEA2}"/>
              </a:ext>
            </a:extLst>
          </p:cNvPr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1" name="Rechthoek 7">
            <a:extLst>
              <a:ext uri="{FF2B5EF4-FFF2-40B4-BE49-F238E27FC236}">
                <a16:creationId xmlns:a16="http://schemas.microsoft.com/office/drawing/2014/main" id="{6C42104A-D03E-5844-8CF5-03399912BB04}"/>
              </a:ext>
            </a:extLst>
          </p:cNvPr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2" name="Rechthoek 9">
            <a:extLst>
              <a:ext uri="{FF2B5EF4-FFF2-40B4-BE49-F238E27FC236}">
                <a16:creationId xmlns:a16="http://schemas.microsoft.com/office/drawing/2014/main" id="{993654F6-D47A-BB44-8937-5DA62B194353}"/>
              </a:ext>
            </a:extLst>
          </p:cNvPr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3" name="Rechthoek 11">
            <a:extLst>
              <a:ext uri="{FF2B5EF4-FFF2-40B4-BE49-F238E27FC236}">
                <a16:creationId xmlns:a16="http://schemas.microsoft.com/office/drawing/2014/main" id="{9E1B37F4-D1B7-7D4A-B702-C241ADB43EAC}"/>
              </a:ext>
            </a:extLst>
          </p:cNvPr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4" name="Rechthoek 12">
            <a:extLst>
              <a:ext uri="{FF2B5EF4-FFF2-40B4-BE49-F238E27FC236}">
                <a16:creationId xmlns:a16="http://schemas.microsoft.com/office/drawing/2014/main" id="{9DBE415F-AF4C-7542-BEFD-B7B481992B2B}"/>
              </a:ext>
            </a:extLst>
          </p:cNvPr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5" name="Rechthoek 13">
            <a:extLst>
              <a:ext uri="{FF2B5EF4-FFF2-40B4-BE49-F238E27FC236}">
                <a16:creationId xmlns:a16="http://schemas.microsoft.com/office/drawing/2014/main" id="{1B428D66-46A2-624C-8D2D-47D365100C2E}"/>
              </a:ext>
            </a:extLst>
          </p:cNvPr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6" name="Rechthoek 14">
            <a:extLst>
              <a:ext uri="{FF2B5EF4-FFF2-40B4-BE49-F238E27FC236}">
                <a16:creationId xmlns:a16="http://schemas.microsoft.com/office/drawing/2014/main" id="{E09ACB89-93C9-3F42-81BD-5C341866BF88}"/>
              </a:ext>
            </a:extLst>
          </p:cNvPr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7" name="Rechthoek 15">
            <a:extLst>
              <a:ext uri="{FF2B5EF4-FFF2-40B4-BE49-F238E27FC236}">
                <a16:creationId xmlns:a16="http://schemas.microsoft.com/office/drawing/2014/main" id="{A05F6A3A-AF80-A548-85B9-F84EA3EE906A}"/>
              </a:ext>
            </a:extLst>
          </p:cNvPr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28" name="Rechthoek 16">
            <a:extLst>
              <a:ext uri="{FF2B5EF4-FFF2-40B4-BE49-F238E27FC236}">
                <a16:creationId xmlns:a16="http://schemas.microsoft.com/office/drawing/2014/main" id="{2301794E-F408-CD42-A060-E11C8071A3A0}"/>
              </a:ext>
            </a:extLst>
          </p:cNvPr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CC5C3A-9614-1D4D-B0F5-1FFEF1929995}"/>
              </a:ext>
            </a:extLst>
          </p:cNvPr>
          <p:cNvGrpSpPr/>
          <p:nvPr/>
        </p:nvGrpSpPr>
        <p:grpSpPr>
          <a:xfrm>
            <a:off x="3208765" y="1593263"/>
            <a:ext cx="5693939" cy="4976737"/>
            <a:chOff x="2393980" y="1733108"/>
            <a:chExt cx="5693939" cy="497673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2D5EF2-F52E-F247-9789-E94333CA95E3}"/>
                </a:ext>
              </a:extLst>
            </p:cNvPr>
            <p:cNvCxnSpPr>
              <a:cxnSpLocks/>
            </p:cNvCxnSpPr>
            <p:nvPr/>
          </p:nvCxnSpPr>
          <p:spPr>
            <a:xfrm>
              <a:off x="3222584" y="6387866"/>
              <a:ext cx="48653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0A05682-593D-C345-8F7E-B1922269F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5606" y="1733108"/>
              <a:ext cx="25646" cy="4654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8BC1B-46FD-C644-87EA-DE3D45AF8A01}"/>
                </a:ext>
              </a:extLst>
            </p:cNvPr>
            <p:cNvSpPr txBox="1"/>
            <p:nvPr/>
          </p:nvSpPr>
          <p:spPr>
            <a:xfrm>
              <a:off x="3363518" y="4399249"/>
              <a:ext cx="1456657" cy="181816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Energy Management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Building Systems Management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Safety &amp; Security</a:t>
              </a: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36000" algn="ctr"/>
              <a:r>
                <a:rPr lang="en-NL" sz="900" dirty="0">
                  <a:solidFill>
                    <a:schemeClr val="bg1"/>
                  </a:solidFill>
                </a:rPr>
                <a:t>Level 1</a:t>
              </a:r>
            </a:p>
            <a:p>
              <a:pPr marL="36000" algn="ctr"/>
              <a:r>
                <a:rPr lang="en-NL" sz="900" dirty="0">
                  <a:solidFill>
                    <a:schemeClr val="bg1"/>
                  </a:solidFill>
                </a:rPr>
                <a:t>Operational Efficiency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6F3D05-FBFA-FC48-8FB1-E41083DF2330}"/>
                </a:ext>
              </a:extLst>
            </p:cNvPr>
            <p:cNvSpPr txBox="1"/>
            <p:nvPr/>
          </p:nvSpPr>
          <p:spPr>
            <a:xfrm>
              <a:off x="4820175" y="3827721"/>
              <a:ext cx="1540421" cy="2389695"/>
            </a:xfrm>
            <a:prstGeom prst="rect">
              <a:avLst/>
            </a:prstGeom>
            <a:solidFill>
              <a:srgbClr val="007E9B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Predictive Analytics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Occupancy Analytics / Space Optimization 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GB" sz="900" dirty="0">
                  <a:solidFill>
                    <a:schemeClr val="bg1"/>
                  </a:solidFill>
                </a:rPr>
                <a:t>D</a:t>
              </a:r>
              <a:r>
                <a:rPr lang="en-NL" sz="900" dirty="0">
                  <a:solidFill>
                    <a:schemeClr val="bg1"/>
                  </a:solidFill>
                </a:rPr>
                <a:t>emand Respons &amp; Smart Grid Integrations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GB" sz="900" dirty="0">
                  <a:solidFill>
                    <a:schemeClr val="bg1"/>
                  </a:solidFill>
                </a:rPr>
                <a:t>M</a:t>
              </a:r>
              <a:r>
                <a:rPr lang="en-NL" sz="900" dirty="0">
                  <a:solidFill>
                    <a:schemeClr val="bg1"/>
                  </a:solidFill>
                </a:rPr>
                <a:t>ovement Analytics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Business Systems Integrations &amp; Mobility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Wayfinding, Indoor Mapping &amp; Navigation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en-NL" sz="900" dirty="0">
                  <a:solidFill>
                    <a:schemeClr val="bg1"/>
                  </a:solidFill>
                </a:rPr>
                <a:t>Building Portfolio Data Management</a:t>
              </a: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  <a:p>
              <a:pPr marL="36000"/>
              <a:endParaRPr lang="en-NL" sz="900" dirty="0">
                <a:solidFill>
                  <a:schemeClr val="bg1"/>
                </a:solidFill>
              </a:endParaRPr>
            </a:p>
            <a:p>
              <a:pPr marL="36000" algn="ctr"/>
              <a:r>
                <a:rPr lang="en-NL" sz="900" dirty="0">
                  <a:solidFill>
                    <a:schemeClr val="bg1"/>
                  </a:solidFill>
                </a:rPr>
                <a:t>Level 2</a:t>
              </a:r>
            </a:p>
            <a:p>
              <a:pPr marL="36000" algn="ctr"/>
              <a:r>
                <a:rPr lang="en-NL" sz="900" dirty="0">
                  <a:solidFill>
                    <a:schemeClr val="bg1"/>
                  </a:solidFill>
                </a:rPr>
                <a:t>Optimization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C4BC6A-D3EB-2743-B92D-6AA22290B17F}"/>
                </a:ext>
              </a:extLst>
            </p:cNvPr>
            <p:cNvSpPr txBox="1"/>
            <p:nvPr/>
          </p:nvSpPr>
          <p:spPr>
            <a:xfrm>
              <a:off x="6360596" y="3274828"/>
              <a:ext cx="1540421" cy="2942588"/>
            </a:xfrm>
            <a:prstGeom prst="rect">
              <a:avLst/>
            </a:prstGeom>
            <a:solidFill>
              <a:srgbClr val="1B60DB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marL="213750" indent="-177750">
                <a:buFont typeface="Wingdings" pitchFamily="2" charset="2"/>
                <a:buChar char="§"/>
              </a:pP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>
                  <a:solidFill>
                    <a:schemeClr val="bg1"/>
                  </a:solidFill>
                </a:rPr>
                <a:t>Product / Service </a:t>
              </a:r>
              <a:r>
                <a:rPr lang="nl-NL" sz="900" dirty="0" err="1">
                  <a:solidFill>
                    <a:schemeClr val="bg1"/>
                  </a:solidFill>
                </a:rPr>
                <a:t>Innovations</a:t>
              </a: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 err="1">
                  <a:solidFill>
                    <a:schemeClr val="bg1"/>
                  </a:solidFill>
                </a:rPr>
                <a:t>Workplace</a:t>
              </a:r>
              <a:r>
                <a:rPr lang="nl-NL" sz="900" dirty="0">
                  <a:solidFill>
                    <a:schemeClr val="bg1"/>
                  </a:solidFill>
                </a:rPr>
                <a:t> Productivity &amp; </a:t>
              </a:r>
              <a:r>
                <a:rPr lang="nl-NL" sz="900" dirty="0" err="1">
                  <a:solidFill>
                    <a:schemeClr val="bg1"/>
                  </a:solidFill>
                </a:rPr>
                <a:t>Collaboration</a:t>
              </a: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>
                  <a:solidFill>
                    <a:schemeClr val="bg1"/>
                  </a:solidFill>
                </a:rPr>
                <a:t>Service </a:t>
              </a:r>
              <a:r>
                <a:rPr lang="nl-NL" sz="900" dirty="0" err="1">
                  <a:solidFill>
                    <a:schemeClr val="bg1"/>
                  </a:solidFill>
                </a:rPr>
                <a:t>Personalisation</a:t>
              </a: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>
                  <a:solidFill>
                    <a:schemeClr val="bg1"/>
                  </a:solidFill>
                </a:rPr>
                <a:t>Virtual </a:t>
              </a:r>
              <a:r>
                <a:rPr lang="nl-NL" sz="900" dirty="0" err="1">
                  <a:solidFill>
                    <a:schemeClr val="bg1"/>
                  </a:solidFill>
                </a:rPr>
                <a:t>Assistents</a:t>
              </a: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>
                  <a:solidFill>
                    <a:schemeClr val="bg1"/>
                  </a:solidFill>
                </a:rPr>
                <a:t>Employee </a:t>
              </a:r>
              <a:r>
                <a:rPr lang="nl-NL" sz="900" dirty="0" err="1">
                  <a:solidFill>
                    <a:schemeClr val="bg1"/>
                  </a:solidFill>
                </a:rPr>
                <a:t>Wellness</a:t>
              </a: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 err="1">
                  <a:solidFill>
                    <a:schemeClr val="bg1"/>
                  </a:solidFill>
                </a:rPr>
                <a:t>Behaviour</a:t>
              </a:r>
              <a:r>
                <a:rPr lang="nl-NL" sz="900" dirty="0">
                  <a:solidFill>
                    <a:schemeClr val="bg1"/>
                  </a:solidFill>
                </a:rPr>
                <a:t> &amp; </a:t>
              </a:r>
              <a:r>
                <a:rPr lang="nl-NL" sz="900" dirty="0" err="1">
                  <a:solidFill>
                    <a:schemeClr val="bg1"/>
                  </a:solidFill>
                </a:rPr>
                <a:t>Emotion</a:t>
              </a:r>
              <a:r>
                <a:rPr lang="nl-NL" sz="900" dirty="0">
                  <a:solidFill>
                    <a:schemeClr val="bg1"/>
                  </a:solidFill>
                </a:rPr>
                <a:t> Analytics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>
                  <a:solidFill>
                    <a:schemeClr val="bg1"/>
                  </a:solidFill>
                </a:rPr>
                <a:t>IT / OT &amp;Smart City Integration</a:t>
              </a:r>
            </a:p>
            <a:p>
              <a:pPr marL="213750" indent="-177750">
                <a:buFont typeface="Wingdings" pitchFamily="2" charset="2"/>
                <a:buChar char="§"/>
              </a:pPr>
              <a:r>
                <a:rPr lang="nl-NL" sz="900" dirty="0">
                  <a:solidFill>
                    <a:schemeClr val="bg1"/>
                  </a:solidFill>
                </a:rPr>
                <a:t>Building Data </a:t>
              </a:r>
              <a:r>
                <a:rPr lang="nl-NL" sz="900" dirty="0" err="1">
                  <a:solidFill>
                    <a:schemeClr val="bg1"/>
                  </a:solidFill>
                </a:rPr>
                <a:t>Monetization</a:t>
              </a:r>
              <a:r>
                <a:rPr lang="nl-NL" sz="900" dirty="0">
                  <a:solidFill>
                    <a:schemeClr val="bg1"/>
                  </a:solidFill>
                </a:rPr>
                <a:t> </a:t>
              </a:r>
            </a:p>
            <a:p>
              <a:pPr marL="213750" indent="-177750">
                <a:buFont typeface="Wingdings" pitchFamily="2" charset="2"/>
                <a:buChar char="§"/>
              </a:pPr>
              <a:endParaRPr lang="nl-NL" sz="900" dirty="0">
                <a:solidFill>
                  <a:schemeClr val="bg1"/>
                </a:solidFill>
              </a:endParaRPr>
            </a:p>
            <a:p>
              <a:pPr marL="213750" indent="-177750">
                <a:buFont typeface="Wingdings" pitchFamily="2" charset="2"/>
                <a:buChar char="§"/>
              </a:pPr>
              <a:endParaRPr lang="nl-NL" sz="900" dirty="0">
                <a:solidFill>
                  <a:schemeClr val="bg1"/>
                </a:solidFill>
              </a:endParaRPr>
            </a:p>
            <a:p>
              <a:pPr marL="36000"/>
              <a:endParaRPr lang="nl-NL" sz="900" dirty="0">
                <a:solidFill>
                  <a:schemeClr val="bg1"/>
                </a:solidFill>
              </a:endParaRPr>
            </a:p>
            <a:p>
              <a:pPr marL="36000"/>
              <a:endParaRPr lang="nl-NL" sz="900" dirty="0">
                <a:solidFill>
                  <a:schemeClr val="bg1"/>
                </a:solidFill>
              </a:endParaRPr>
            </a:p>
            <a:p>
              <a:pPr marL="36000"/>
              <a:endParaRPr lang="nl-NL" sz="900" dirty="0">
                <a:solidFill>
                  <a:schemeClr val="bg1"/>
                </a:solidFill>
              </a:endParaRPr>
            </a:p>
            <a:p>
              <a:pPr marL="36000" algn="ctr"/>
              <a:r>
                <a:rPr lang="nl-NL" sz="900" dirty="0">
                  <a:solidFill>
                    <a:schemeClr val="bg1"/>
                  </a:solidFill>
                </a:rPr>
                <a:t>Level 3 </a:t>
              </a:r>
            </a:p>
            <a:p>
              <a:pPr marL="36000" algn="ctr"/>
              <a:r>
                <a:rPr lang="nl-NL" sz="900" dirty="0" err="1">
                  <a:solidFill>
                    <a:schemeClr val="bg1"/>
                  </a:solidFill>
                </a:rPr>
                <a:t>Innovation</a:t>
              </a:r>
              <a:r>
                <a:rPr lang="nl-NL" sz="900" dirty="0">
                  <a:solidFill>
                    <a:schemeClr val="bg1"/>
                  </a:solidFill>
                </a:rPr>
                <a:t> &amp; </a:t>
              </a:r>
              <a:r>
                <a:rPr lang="nl-NL" sz="900" dirty="0" err="1">
                  <a:solidFill>
                    <a:schemeClr val="bg1"/>
                  </a:solidFill>
                </a:rPr>
                <a:t>Differentiation</a:t>
              </a:r>
              <a:r>
                <a:rPr lang="nl-NL" sz="900" dirty="0">
                  <a:solidFill>
                    <a:schemeClr val="bg1"/>
                  </a:solidFill>
                </a:rPr>
                <a:t> </a:t>
              </a:r>
            </a:p>
            <a:p>
              <a:pPr marL="213750" indent="-177750">
                <a:buFont typeface="Wingdings" pitchFamily="2" charset="2"/>
                <a:buChar char="§"/>
              </a:pPr>
              <a:endParaRPr lang="en-NL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E1EE811-AC05-9F4F-A19A-924CDEEA7A92}"/>
                </a:ext>
              </a:extLst>
            </p:cNvPr>
            <p:cNvCxnSpPr>
              <a:cxnSpLocks/>
            </p:cNvCxnSpPr>
            <p:nvPr/>
          </p:nvCxnSpPr>
          <p:spPr>
            <a:xfrm>
              <a:off x="3146361" y="5753791"/>
              <a:ext cx="494155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C4F69E-F0C2-354E-B442-8DF319762913}"/>
                </a:ext>
              </a:extLst>
            </p:cNvPr>
            <p:cNvCxnSpPr>
              <a:cxnSpLocks/>
            </p:cNvCxnSpPr>
            <p:nvPr/>
          </p:nvCxnSpPr>
          <p:spPr>
            <a:xfrm>
              <a:off x="3361165" y="3024993"/>
              <a:ext cx="4539852" cy="11336"/>
            </a:xfrm>
            <a:prstGeom prst="straightConnector1">
              <a:avLst/>
            </a:prstGeom>
            <a:ln>
              <a:solidFill>
                <a:srgbClr val="9491AA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6254DB-5C44-FC4E-AC5F-771BF734915D}"/>
                </a:ext>
              </a:extLst>
            </p:cNvPr>
            <p:cNvSpPr txBox="1"/>
            <p:nvPr/>
          </p:nvSpPr>
          <p:spPr>
            <a:xfrm>
              <a:off x="3435531" y="2821468"/>
              <a:ext cx="4425621" cy="1631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Decriptive Analytics		Predictive/Presriptive Analytics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FDB1828-CE17-214A-8B68-C6B9D81DEE3E}"/>
                </a:ext>
              </a:extLst>
            </p:cNvPr>
            <p:cNvCxnSpPr>
              <a:cxnSpLocks/>
            </p:cNvCxnSpPr>
            <p:nvPr/>
          </p:nvCxnSpPr>
          <p:spPr>
            <a:xfrm>
              <a:off x="3361165" y="2696957"/>
              <a:ext cx="4539852" cy="11336"/>
            </a:xfrm>
            <a:prstGeom prst="straightConnector1">
              <a:avLst/>
            </a:prstGeom>
            <a:ln>
              <a:solidFill>
                <a:srgbClr val="9491AA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81D1E3-2FB3-C24B-A0AB-6ECC4441E13B}"/>
                </a:ext>
              </a:extLst>
            </p:cNvPr>
            <p:cNvSpPr txBox="1"/>
            <p:nvPr/>
          </p:nvSpPr>
          <p:spPr>
            <a:xfrm>
              <a:off x="3435531" y="2493432"/>
              <a:ext cx="4425621" cy="1631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Structured Data			Unstructured Data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7E0B48F-E0BC-1B41-AA64-F1852C42E8A2}"/>
                </a:ext>
              </a:extLst>
            </p:cNvPr>
            <p:cNvCxnSpPr>
              <a:cxnSpLocks/>
            </p:cNvCxnSpPr>
            <p:nvPr/>
          </p:nvCxnSpPr>
          <p:spPr>
            <a:xfrm>
              <a:off x="3361165" y="2370231"/>
              <a:ext cx="4539852" cy="11336"/>
            </a:xfrm>
            <a:prstGeom prst="straightConnector1">
              <a:avLst/>
            </a:prstGeom>
            <a:ln>
              <a:solidFill>
                <a:srgbClr val="9491AA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EDDDD6-43E1-694F-B29C-B234EFA0BC6A}"/>
                </a:ext>
              </a:extLst>
            </p:cNvPr>
            <p:cNvSpPr txBox="1"/>
            <p:nvPr/>
          </p:nvSpPr>
          <p:spPr>
            <a:xfrm>
              <a:off x="3435531" y="2166706"/>
              <a:ext cx="4425621" cy="1631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Building Systems 		Multiple Systems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028E7C5-2B4D-3446-8A88-3A6C5935B548}"/>
                </a:ext>
              </a:extLst>
            </p:cNvPr>
            <p:cNvCxnSpPr>
              <a:cxnSpLocks/>
            </p:cNvCxnSpPr>
            <p:nvPr/>
          </p:nvCxnSpPr>
          <p:spPr>
            <a:xfrm>
              <a:off x="3361165" y="2039969"/>
              <a:ext cx="4539852" cy="11336"/>
            </a:xfrm>
            <a:prstGeom prst="straightConnector1">
              <a:avLst/>
            </a:prstGeom>
            <a:ln>
              <a:solidFill>
                <a:srgbClr val="9491AA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2A2033-3A6C-BD4E-8A7F-C4FE1C1904D0}"/>
                </a:ext>
              </a:extLst>
            </p:cNvPr>
            <p:cNvSpPr txBox="1"/>
            <p:nvPr/>
          </p:nvSpPr>
          <p:spPr>
            <a:xfrm>
              <a:off x="3435531" y="1836444"/>
              <a:ext cx="4425621" cy="1631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Building Performance		Business Performance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D4AA4-644E-4344-AF51-995DED80C53F}"/>
                </a:ext>
              </a:extLst>
            </p:cNvPr>
            <p:cNvSpPr txBox="1"/>
            <p:nvPr/>
          </p:nvSpPr>
          <p:spPr>
            <a:xfrm>
              <a:off x="2407777" y="1836444"/>
              <a:ext cx="769194" cy="1404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IMPACT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9555EB-D2C0-CC42-A771-9CDC571993E4}"/>
                </a:ext>
              </a:extLst>
            </p:cNvPr>
            <p:cNvSpPr txBox="1"/>
            <p:nvPr/>
          </p:nvSpPr>
          <p:spPr>
            <a:xfrm>
              <a:off x="2403979" y="2180330"/>
              <a:ext cx="769194" cy="1404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SYSTEMS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3DCD39C-C129-3149-9872-987CDAEE3D15}"/>
                </a:ext>
              </a:extLst>
            </p:cNvPr>
            <p:cNvSpPr txBox="1"/>
            <p:nvPr/>
          </p:nvSpPr>
          <p:spPr>
            <a:xfrm>
              <a:off x="2393980" y="2501326"/>
              <a:ext cx="769194" cy="1404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DATA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403C754-1E26-224D-B9BF-7E6F2295D941}"/>
                </a:ext>
              </a:extLst>
            </p:cNvPr>
            <p:cNvSpPr txBox="1"/>
            <p:nvPr/>
          </p:nvSpPr>
          <p:spPr>
            <a:xfrm>
              <a:off x="2403979" y="2828731"/>
              <a:ext cx="769194" cy="1404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900" dirty="0">
                  <a:solidFill>
                    <a:srgbClr val="9491AA"/>
                  </a:solidFill>
                </a:rPr>
                <a:t>ANALYTICS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44FE29-5834-6F41-867E-0E8873FABCD7}"/>
                </a:ext>
              </a:extLst>
            </p:cNvPr>
            <p:cNvSpPr txBox="1"/>
            <p:nvPr/>
          </p:nvSpPr>
          <p:spPr>
            <a:xfrm rot="16200000">
              <a:off x="2243861" y="4575541"/>
              <a:ext cx="1563174" cy="1897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1000" dirty="0">
                  <a:solidFill>
                    <a:srgbClr val="9491AA"/>
                  </a:solidFill>
                </a:rPr>
                <a:t>Combined Value Potential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ECADC8-2C6F-074A-8D00-2BCCB6361595}"/>
                </a:ext>
              </a:extLst>
            </p:cNvPr>
            <p:cNvSpPr txBox="1"/>
            <p:nvPr/>
          </p:nvSpPr>
          <p:spPr>
            <a:xfrm>
              <a:off x="4835553" y="6520104"/>
              <a:ext cx="1563174" cy="1897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36000"/>
              <a:r>
                <a:rPr lang="en-NL" sz="1000" dirty="0">
                  <a:solidFill>
                    <a:srgbClr val="9491AA"/>
                  </a:solidFill>
                </a:rPr>
                <a:t>Complexity / Sophistication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72493F-3670-0140-84FE-94D3515D99E2}"/>
              </a:ext>
            </a:extLst>
          </p:cNvPr>
          <p:cNvSpPr txBox="1"/>
          <p:nvPr/>
        </p:nvSpPr>
        <p:spPr>
          <a:xfrm>
            <a:off x="10366744" y="41041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20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r="11837"/>
          <a:stretch>
            <a:fillRect/>
          </a:stretch>
        </p:blipFill>
        <p:spPr/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erticale tekst 5"/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en-US"/>
              <a:t>Your office at Amsterdam Airport</a:t>
            </a:r>
            <a:endParaRPr lang="nl-NL"/>
          </a:p>
        </p:txBody>
      </p:sp>
      <p:sp>
        <p:nvSpPr>
          <p:cNvPr id="7" name="Tijdelijke aanduiding voor verticale tekst 6"/>
          <p:cNvSpPr>
            <a:spLocks noGrp="1"/>
          </p:cNvSpPr>
          <p:nvPr>
            <p:ph type="body" orient="vert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err="1"/>
              <a:t>Thanks</a:t>
            </a:r>
            <a:r>
              <a:rPr lang="nl-NL" sz="4800"/>
              <a:t> </a:t>
            </a:r>
            <a:r>
              <a:rPr lang="nl-NL" sz="4800" err="1"/>
              <a:t>for</a:t>
            </a:r>
            <a:r>
              <a:rPr lang="nl-NL" sz="4800"/>
              <a:t> </a:t>
            </a:r>
            <a:r>
              <a:rPr lang="nl-NL" sz="4800" err="1"/>
              <a:t>your</a:t>
            </a:r>
            <a:r>
              <a:rPr lang="nl-NL" sz="4800"/>
              <a:t> attention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60F24-C9D7-4417-9B76-583C48A011DB}" type="datetime4">
              <a:rPr lang="nl-NL" smtClean="0"/>
              <a:t>29 juni 2022</a:t>
            </a:fld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22"/>
          </p:nvPr>
        </p:nvSpPr>
        <p:spPr>
          <a:xfrm>
            <a:off x="227013" y="235139"/>
            <a:ext cx="2859087" cy="666561"/>
          </a:xfrm>
        </p:spPr>
        <p:txBody>
          <a:bodyPr/>
          <a:lstStyle/>
          <a:p>
            <a:r>
              <a:rPr lang="nl-NL" sz="1800" dirty="0"/>
              <a:t>Erik Felëus</a:t>
            </a:r>
          </a:p>
          <a:p>
            <a:r>
              <a:rPr lang="nl-NL" sz="1200" dirty="0"/>
              <a:t>Erik.Feleus@Schiphol.nl</a:t>
            </a:r>
          </a:p>
          <a:p>
            <a:endParaRPr lang="nl-NL" sz="1200" dirty="0"/>
          </a:p>
        </p:txBody>
      </p:sp>
      <p:sp>
        <p:nvSpPr>
          <p:cNvPr id="11" name="Rechthoek 10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8" name="Rechthoek 17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9" name="Rechthoek 18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11268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996" y="2144924"/>
            <a:ext cx="3839236" cy="2380744"/>
          </a:xfrm>
        </p:spPr>
        <p:txBody>
          <a:bodyPr/>
          <a:lstStyle/>
          <a:p>
            <a:r>
              <a:rPr lang="nl-NL" dirty="0" err="1"/>
              <a:t>Introduction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F898-41C5-43F6-991E-DBE3692339AC}" type="datetime4">
              <a:rPr lang="nl-NL" smtClean="0"/>
              <a:t>29 juni 2022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Tijdelijke aanduiding voor verticale tekst 4"/>
          <p:cNvSpPr>
            <a:spLocks noGrp="1"/>
          </p:cNvSpPr>
          <p:nvPr>
            <p:ph type="body" orient="vert" idx="18"/>
          </p:nvPr>
        </p:nvSpPr>
        <p:spPr/>
        <p:txBody>
          <a:bodyPr/>
          <a:lstStyle/>
          <a:p>
            <a:r>
              <a:rPr lang="nl-NL" err="1"/>
              <a:t>Your</a:t>
            </a:r>
            <a:r>
              <a:rPr lang="nl-NL"/>
              <a:t> office at Amsterdam Airport </a:t>
            </a:r>
          </a:p>
        </p:txBody>
      </p:sp>
      <p:sp>
        <p:nvSpPr>
          <p:cNvPr id="9" name="Rechthoek 8"/>
          <p:cNvSpPr/>
          <p:nvPr/>
        </p:nvSpPr>
        <p:spPr>
          <a:xfrm>
            <a:off x="-1692322" y="109182"/>
            <a:ext cx="423080" cy="354842"/>
          </a:xfrm>
          <a:prstGeom prst="rect">
            <a:avLst/>
          </a:prstGeom>
          <a:solidFill>
            <a:srgbClr val="94B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0" name="Rechthoek 9"/>
          <p:cNvSpPr/>
          <p:nvPr/>
        </p:nvSpPr>
        <p:spPr>
          <a:xfrm>
            <a:off x="-1034954" y="109182"/>
            <a:ext cx="423080" cy="354842"/>
          </a:xfrm>
          <a:prstGeom prst="rect">
            <a:avLst/>
          </a:prstGeom>
          <a:solidFill>
            <a:srgbClr val="141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1" name="Rechthoek 10"/>
          <p:cNvSpPr/>
          <p:nvPr/>
        </p:nvSpPr>
        <p:spPr>
          <a:xfrm>
            <a:off x="-1692322" y="648000"/>
            <a:ext cx="423080" cy="354842"/>
          </a:xfrm>
          <a:prstGeom prst="rect">
            <a:avLst/>
          </a:prstGeom>
          <a:solidFill>
            <a:srgbClr val="AA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2" name="Rechthoek 11"/>
          <p:cNvSpPr/>
          <p:nvPr/>
        </p:nvSpPr>
        <p:spPr>
          <a:xfrm>
            <a:off x="-1034954" y="648000"/>
            <a:ext cx="423080" cy="354842"/>
          </a:xfrm>
          <a:prstGeom prst="rect">
            <a:avLst/>
          </a:prstGeom>
          <a:solidFill>
            <a:srgbClr val="25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3" name="Rechthoek 12"/>
          <p:cNvSpPr/>
          <p:nvPr/>
        </p:nvSpPr>
        <p:spPr>
          <a:xfrm>
            <a:off x="-1692322" y="1183821"/>
            <a:ext cx="423080" cy="354842"/>
          </a:xfrm>
          <a:prstGeom prst="rect">
            <a:avLst/>
          </a:prstGeom>
          <a:solidFill>
            <a:srgbClr val="BFB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4" name="Rechthoek 13"/>
          <p:cNvSpPr/>
          <p:nvPr/>
        </p:nvSpPr>
        <p:spPr>
          <a:xfrm>
            <a:off x="-1034954" y="1183821"/>
            <a:ext cx="423080" cy="354842"/>
          </a:xfrm>
          <a:prstGeom prst="rect">
            <a:avLst/>
          </a:prstGeom>
          <a:solidFill>
            <a:srgbClr val="027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5" name="Rechthoek 14"/>
          <p:cNvSpPr/>
          <p:nvPr/>
        </p:nvSpPr>
        <p:spPr>
          <a:xfrm>
            <a:off x="-1692322" y="1719642"/>
            <a:ext cx="423080" cy="354842"/>
          </a:xfrm>
          <a:prstGeom prst="rect">
            <a:avLst/>
          </a:prstGeom>
          <a:solidFill>
            <a:srgbClr val="1B6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6" name="Rechthoek 15"/>
          <p:cNvSpPr/>
          <p:nvPr/>
        </p:nvSpPr>
        <p:spPr>
          <a:xfrm>
            <a:off x="-1034954" y="1719642"/>
            <a:ext cx="423080" cy="354842"/>
          </a:xfrm>
          <a:prstGeom prst="rect">
            <a:avLst/>
          </a:prstGeom>
          <a:solidFill>
            <a:srgbClr val="D28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  <p:sp>
        <p:nvSpPr>
          <p:cNvPr id="17" name="Rechthoek 16"/>
          <p:cNvSpPr/>
          <p:nvPr/>
        </p:nvSpPr>
        <p:spPr>
          <a:xfrm>
            <a:off x="-1692322" y="2255463"/>
            <a:ext cx="423080" cy="354842"/>
          </a:xfrm>
          <a:prstGeom prst="rect">
            <a:avLst/>
          </a:prstGeom>
          <a:solidFill>
            <a:srgbClr val="94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37798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5410734-5A65-9DDE-289D-21DBD673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8" y="2238710"/>
            <a:ext cx="5930685" cy="1899919"/>
          </a:xfrm>
        </p:spPr>
      </p:pic>
    </p:spTree>
    <p:extLst>
      <p:ext uri="{BB962C8B-B14F-4D97-AF65-F5344CB8AC3E}">
        <p14:creationId xmlns:p14="http://schemas.microsoft.com/office/powerpoint/2010/main" val="314741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1C22FC3-9FFD-FFC2-F7B3-2C79EB758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Schiphol Group in 2021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6FA0D4C-11C2-15D7-883B-F081352F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58FF-86AF-4E70-AA91-6F6AC324D891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21E6CF-EDB6-7E57-0D34-7995FBFB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Schiphol in cijfers 2021">
            <a:hlinkClick r:id="" action="ppaction://media"/>
            <a:extLst>
              <a:ext uri="{FF2B5EF4-FFF2-40B4-BE49-F238E27FC236}">
                <a16:creationId xmlns:a16="http://schemas.microsoft.com/office/drawing/2014/main" id="{ABB60D99-254A-2780-AE41-1BF67E750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45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8181B-F185-FC4C-8BAE-38E28111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Onze strategie: Visie 2050</a:t>
            </a: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B37CE7E-F6AD-3B48-80C0-6068DA49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Schiphol Group in 2021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49A556-7648-AF4A-A84E-8EC728AA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9CC9CA9-7FF1-B84D-A28A-EC354CF3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61DFB-9992-F8A8-E3F0-7509D2AA3E92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6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999" y="648000"/>
            <a:ext cx="6786059" cy="1220557"/>
          </a:xfrm>
        </p:spPr>
        <p:txBody>
          <a:bodyPr>
            <a:noAutofit/>
          </a:bodyPr>
          <a:lstStyle/>
          <a:p>
            <a:r>
              <a:rPr lang="nl-NL" sz="3200"/>
              <a:t>Top Performance Indicators resultaat 2021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9E5305-DFB8-594D-86F2-3A13A54A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Royal Schiphol Group in 2021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D499-D1BD-4155-B7A7-62218EA82528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F78892-DFAC-8F03-EBE1-3081592B5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" y="-22171"/>
            <a:ext cx="12212691" cy="6891257"/>
          </a:xfrm>
          <a:prstGeom prst="rect">
            <a:avLst/>
          </a:prstGeom>
        </p:spPr>
      </p:pic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1160CA86-5582-83BD-6619-A1CAE1488872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7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AEF489EB-23F2-8E45-A7ED-F9F60196A2D8}"/>
              </a:ext>
            </a:extLst>
          </p:cNvPr>
          <p:cNvGrpSpPr/>
          <p:nvPr/>
        </p:nvGrpSpPr>
        <p:grpSpPr>
          <a:xfrm>
            <a:off x="5430524" y="1952876"/>
            <a:ext cx="6654404" cy="3080743"/>
            <a:chOff x="5199696" y="1952876"/>
            <a:chExt cx="6654404" cy="308074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A43FE24-B363-1D48-8695-AB09E73F7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9696" y="1952876"/>
              <a:ext cx="6654404" cy="3080743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F212F0E8-BF7E-484B-BEB1-A3160A4A9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2" t="10237" r="25502" b="65468"/>
            <a:stretch/>
          </p:blipFill>
          <p:spPr>
            <a:xfrm>
              <a:off x="6435725" y="2124498"/>
              <a:ext cx="3276747" cy="76949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Royal Schiphol Group </a:t>
            </a:r>
            <a:br>
              <a:rPr lang="en-NL" dirty="0"/>
            </a:br>
            <a:r>
              <a:rPr lang="nl-NL" dirty="0" err="1"/>
              <a:t>composition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Royal Schiphol Group in 2021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8</a:t>
            </a:fld>
            <a:endParaRPr lang="nl-NL"/>
          </a:p>
        </p:txBody>
      </p:sp>
      <p:sp>
        <p:nvSpPr>
          <p:cNvPr id="11" name="Tijdelijke aanduiding voor inhoud 6"/>
          <p:cNvSpPr txBox="1">
            <a:spLocks/>
          </p:cNvSpPr>
          <p:nvPr/>
        </p:nvSpPr>
        <p:spPr>
          <a:xfrm>
            <a:off x="683745" y="2055600"/>
            <a:ext cx="4633979" cy="3703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9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tabLst>
                <a:tab pos="4259263" algn="r"/>
              </a:tabLst>
            </a:pPr>
            <a:r>
              <a:rPr lang="nl-NL" dirty="0"/>
              <a:t>Operator Amsterdam Airport Schiphol</a:t>
            </a:r>
          </a:p>
          <a:p>
            <a:pPr marL="231775" indent="-231775">
              <a:tabLst>
                <a:tab pos="4259263" algn="r"/>
              </a:tabLst>
            </a:pPr>
            <a:r>
              <a:rPr lang="nl-NL" dirty="0" err="1"/>
              <a:t>Owner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operator of Rotterdam The Hague Airport </a:t>
            </a:r>
            <a:r>
              <a:rPr lang="nl-NL" dirty="0" err="1"/>
              <a:t>and</a:t>
            </a:r>
            <a:r>
              <a:rPr lang="nl-NL" dirty="0"/>
              <a:t> Lelystad Airport</a:t>
            </a:r>
          </a:p>
          <a:p>
            <a:pPr marL="231775" indent="-231775">
              <a:tabLst>
                <a:tab pos="4259263" algn="r"/>
              </a:tabLst>
            </a:pPr>
            <a:r>
              <a:rPr lang="nl-NL" dirty="0" err="1"/>
              <a:t>Majority</a:t>
            </a:r>
            <a:r>
              <a:rPr lang="nl-NL" dirty="0"/>
              <a:t> interest in Eindhoven Airport</a:t>
            </a:r>
          </a:p>
          <a:p>
            <a:pPr marL="231775" indent="-231775">
              <a:tabLst>
                <a:tab pos="4259263" algn="r"/>
              </a:tabLst>
            </a:pPr>
            <a:r>
              <a:rPr lang="nl-NL" dirty="0"/>
              <a:t>Interest in Brisbane </a:t>
            </a:r>
            <a:r>
              <a:rPr lang="nl-NL" dirty="0" err="1"/>
              <a:t>and</a:t>
            </a:r>
            <a:r>
              <a:rPr lang="nl-NL" dirty="0"/>
              <a:t> Hobart airports</a:t>
            </a:r>
          </a:p>
          <a:p>
            <a:pPr marL="231775" indent="-231775">
              <a:tabLst>
                <a:tab pos="4259263" algn="r"/>
              </a:tabLst>
            </a:pPr>
            <a:r>
              <a:rPr lang="nl-NL" dirty="0"/>
              <a:t>Terminal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retail</a:t>
            </a:r>
            <a:r>
              <a:rPr lang="nl-NL" dirty="0"/>
              <a:t> operations management Terminal 4, JFK New York</a:t>
            </a:r>
            <a:endParaRPr lang="nl-NL" dirty="0">
              <a:latin typeface="Arial" panose="020B0604020202020204" pitchFamily="34" charset="0"/>
              <a:ea typeface="Frutiger for Schiphol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7FEAE-9D2C-C253-1E4D-9A6908E8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87915-8FA8-ACA5-979F-9E1232B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Schiphol Group in 2021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BC7E10-3995-7E7A-EAA1-0341A19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02737-3CFF-4731-BBC6-7B96FEE0925B}" type="slidenum">
              <a:rPr lang="nl-NL" smtClean="0"/>
              <a:t>9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9CF449E-D69E-8337-8297-ADE7C7041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C4E7AB-A4A1-E53A-6FB2-C8A99FBECFB8}"/>
              </a:ext>
            </a:extLst>
          </p:cNvPr>
          <p:cNvSpPr txBox="1">
            <a:spLocks/>
          </p:cNvSpPr>
          <p:nvPr/>
        </p:nvSpPr>
        <p:spPr>
          <a:xfrm>
            <a:off x="11676797" y="6531601"/>
            <a:ext cx="343753" cy="1907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102737-3CFF-4731-BBC6-7B96FEE0925B}" type="slidenum">
              <a:rPr lang="nl-NL" smtClean="0">
                <a:solidFill>
                  <a:schemeClr val="bg2">
                    <a:lumMod val="75000"/>
                  </a:schemeClr>
                </a:solidFill>
              </a:rPr>
              <a:pPr/>
              <a:t>9</a:t>
            </a:fld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7A0F5-759D-B54A-70F1-FEFC3A4DAC1D}"/>
              </a:ext>
            </a:extLst>
          </p:cNvPr>
          <p:cNvSpPr/>
          <p:nvPr/>
        </p:nvSpPr>
        <p:spPr>
          <a:xfrm>
            <a:off x="7102764" y="4812146"/>
            <a:ext cx="1163781" cy="591128"/>
          </a:xfrm>
          <a:prstGeom prst="rect">
            <a:avLst/>
          </a:prstGeom>
          <a:noFill/>
          <a:ln w="28575">
            <a:solidFill>
              <a:srgbClr val="D28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/>
          <a:lstStyle/>
          <a:p>
            <a:pPr algn="ctr">
              <a:lnSpc>
                <a:spcPct val="90000"/>
              </a:lnSpc>
            </a:pPr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30549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hiphol template">
  <a:themeElements>
    <a:clrScheme name="Schiphol Group - Amsterdam">
      <a:dk1>
        <a:sysClr val="windowText" lastClr="000000"/>
      </a:dk1>
      <a:lt1>
        <a:sysClr val="window" lastClr="FFFFFF"/>
      </a:lt1>
      <a:dk2>
        <a:srgbClr val="9491AA"/>
      </a:dk2>
      <a:lt2>
        <a:srgbClr val="BFBDCC"/>
      </a:lt2>
      <a:accent1>
        <a:srgbClr val="141251"/>
      </a:accent1>
      <a:accent2>
        <a:srgbClr val="94B0EA"/>
      </a:accent2>
      <a:accent3>
        <a:srgbClr val="1B60DB"/>
      </a:accent3>
      <a:accent4>
        <a:srgbClr val="25D7F4"/>
      </a:accent4>
      <a:accent5>
        <a:srgbClr val="027E9B"/>
      </a:accent5>
      <a:accent6>
        <a:srgbClr val="D285D6"/>
      </a:accent6>
      <a:hlink>
        <a:srgbClr val="1B60DB"/>
      </a:hlink>
      <a:folHlink>
        <a:srgbClr val="94B0EA"/>
      </a:folHlink>
    </a:clrScheme>
    <a:fontScheme name="Aangepas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288000" tIns="288000" rIns="288000" bIns="288000"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 cap="rnd">
          <a:solidFill>
            <a:schemeClr val="bg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 anchor="ctr">
        <a:no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hiphol template">
  <a:themeElements>
    <a:clrScheme name="Schiphol Group - Amsterdam">
      <a:dk1>
        <a:sysClr val="windowText" lastClr="000000"/>
      </a:dk1>
      <a:lt1>
        <a:sysClr val="window" lastClr="FFFFFF"/>
      </a:lt1>
      <a:dk2>
        <a:srgbClr val="9491AA"/>
      </a:dk2>
      <a:lt2>
        <a:srgbClr val="BFBDCC"/>
      </a:lt2>
      <a:accent1>
        <a:srgbClr val="141251"/>
      </a:accent1>
      <a:accent2>
        <a:srgbClr val="94B0EA"/>
      </a:accent2>
      <a:accent3>
        <a:srgbClr val="1B60DB"/>
      </a:accent3>
      <a:accent4>
        <a:srgbClr val="25D7F4"/>
      </a:accent4>
      <a:accent5>
        <a:srgbClr val="027E9B"/>
      </a:accent5>
      <a:accent6>
        <a:srgbClr val="D285D6"/>
      </a:accent6>
      <a:hlink>
        <a:srgbClr val="1B60DB"/>
      </a:hlink>
      <a:folHlink>
        <a:srgbClr val="94B0EA"/>
      </a:folHlink>
    </a:clrScheme>
    <a:fontScheme name="Aangepas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288000" tIns="288000" rIns="288000" bIns="288000"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 cap="rnd">
          <a:solidFill>
            <a:schemeClr val="bg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 anchor="ctr">
        <a:no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F0743B91468140A10AD8B452483BCD" ma:contentTypeVersion="13" ma:contentTypeDescription="Een nieuw document maken." ma:contentTypeScope="" ma:versionID="abaaad6febca1fe0ef678c9c4fdac404">
  <xsd:schema xmlns:xsd="http://www.w3.org/2001/XMLSchema" xmlns:xs="http://www.w3.org/2001/XMLSchema" xmlns:p="http://schemas.microsoft.com/office/2006/metadata/properties" xmlns:ns3="8dd09098-1a91-4483-b03a-308fe38e06ed" xmlns:ns4="4b18c49f-495b-4b5e-abe2-f9cbc075c7bc" targetNamespace="http://schemas.microsoft.com/office/2006/metadata/properties" ma:root="true" ma:fieldsID="5aa812ded6f6e1507c83f1b23f78d944" ns3:_="" ns4:_="">
    <xsd:import namespace="8dd09098-1a91-4483-b03a-308fe38e06ed"/>
    <xsd:import namespace="4b18c49f-495b-4b5e-abe2-f9cbc075c7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09098-1a91-4483-b03a-308fe38e0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8c49f-495b-4b5e-abe2-f9cbc075c7b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CA6C3F-8FCC-4692-AD46-548E1DA2DBA4}">
  <ds:schemaRefs>
    <ds:schemaRef ds:uri="http://schemas.microsoft.com/office/2006/documentManagement/types"/>
    <ds:schemaRef ds:uri="4b18c49f-495b-4b5e-abe2-f9cbc075c7bc"/>
    <ds:schemaRef ds:uri="8dd09098-1a91-4483-b03a-308fe38e06ed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62D3E2-4125-4E18-8CB8-ADF044DFF5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d09098-1a91-4483-b03a-308fe38e06ed"/>
    <ds:schemaRef ds:uri="4b18c49f-495b-4b5e-abe2-f9cbc075c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153A64-B585-4F0A-96E4-2D166900A5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27351</TotalTime>
  <Words>1037</Words>
  <Application>Microsoft Office PowerPoint</Application>
  <PresentationFormat>Widescreen</PresentationFormat>
  <Paragraphs>366</Paragraphs>
  <Slides>40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Frutiger for Schiphol Bold</vt:lpstr>
      <vt:lpstr>Frutiger for Schiphol Black</vt:lpstr>
      <vt:lpstr>Open Sans</vt:lpstr>
      <vt:lpstr>inherit</vt:lpstr>
      <vt:lpstr>Systeemlettertype regulier</vt:lpstr>
      <vt:lpstr>Frutiger for Schiphol Book</vt:lpstr>
      <vt:lpstr>Calibri</vt:lpstr>
      <vt:lpstr>Arial Black</vt:lpstr>
      <vt:lpstr>Courier New</vt:lpstr>
      <vt:lpstr>Schiphol Frutiger Bold</vt:lpstr>
      <vt:lpstr>Wingdings</vt:lpstr>
      <vt:lpstr>Oswald</vt:lpstr>
      <vt:lpstr>Schiphol template</vt:lpstr>
      <vt:lpstr>2_Schiphol template</vt:lpstr>
      <vt:lpstr>PowerPoint Presentation</vt:lpstr>
      <vt:lpstr>Schiphol Smart AirportCity</vt:lpstr>
      <vt:lpstr>Agenda</vt:lpstr>
      <vt:lpstr>Introduction</vt:lpstr>
      <vt:lpstr>PowerPoint Presentation</vt:lpstr>
      <vt:lpstr>Onze strategie: Visie 2050</vt:lpstr>
      <vt:lpstr>Top Performance Indicators resultaat 2021</vt:lpstr>
      <vt:lpstr>Royal Schiphol Group 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Schiphol Airport City</vt:lpstr>
      <vt:lpstr>PowerPoint Presentation</vt:lpstr>
      <vt:lpstr>Areas</vt:lpstr>
      <vt:lpstr>Schiphol Smart Airport City Development</vt:lpstr>
      <vt:lpstr>Energy Transition</vt:lpstr>
      <vt:lpstr>PowerPoint Presentation</vt:lpstr>
      <vt:lpstr>PowerPoint Presentation</vt:lpstr>
      <vt:lpstr>Mind your step 2 Scope and influence</vt:lpstr>
      <vt:lpstr>Portfolio overview  Schiphol Real Estate</vt:lpstr>
      <vt:lpstr>Mind your step 3 Real estate strategy</vt:lpstr>
      <vt:lpstr>Mind your step 4 Property level</vt:lpstr>
      <vt:lpstr>Mind your step 5 Area level</vt:lpstr>
      <vt:lpstr>Mind your step 6 Enlarge and utilize your solutions space</vt:lpstr>
      <vt:lpstr>Mind your step</vt:lpstr>
      <vt:lpstr>Utilizing data</vt:lpstr>
      <vt:lpstr>Smart Building Reference Architecture </vt:lpstr>
      <vt:lpstr>Data source 1 - BMS approach </vt:lpstr>
      <vt:lpstr>Data source 2 - Energy  montoring</vt:lpstr>
      <vt:lpstr>Data insight: Energy Consumption</vt:lpstr>
      <vt:lpstr>Data insight: Energy Consumption</vt:lpstr>
      <vt:lpstr>Data insight: Energy Consumption</vt:lpstr>
      <vt:lpstr>Schiphol Smart Building Scorecard</vt:lpstr>
      <vt:lpstr>Smart Building Big Data Solution Maturity</vt:lpstr>
      <vt:lpstr>Thanks for your attention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Schoe</dc:creator>
  <cp:lastModifiedBy>Feleus, Erik</cp:lastModifiedBy>
  <cp:revision>693</cp:revision>
  <cp:lastPrinted>2018-08-29T08:49:00Z</cp:lastPrinted>
  <dcterms:created xsi:type="dcterms:W3CDTF">2017-12-07T08:52:26Z</dcterms:created>
  <dcterms:modified xsi:type="dcterms:W3CDTF">2022-06-29T10:39:48Z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237ac88-813e-467d-90ba-6ce279e3edc8_Enabled">
    <vt:lpwstr>True</vt:lpwstr>
  </property>
  <property fmtid="{D5CDD505-2E9C-101B-9397-08002B2CF9AE}" pid="3" name="MSIP_Label_5237ac88-813e-467d-90ba-6ce279e3edc8_SiteId">
    <vt:lpwstr>27776982-d882-41b2-95ac-322f28d5a2ce</vt:lpwstr>
  </property>
  <property fmtid="{D5CDD505-2E9C-101B-9397-08002B2CF9AE}" pid="4" name="MSIP_Label_5237ac88-813e-467d-90ba-6ce279e3edc8_Owner">
    <vt:lpwstr>engelhard@schiphol.nl</vt:lpwstr>
  </property>
  <property fmtid="{D5CDD505-2E9C-101B-9397-08002B2CF9AE}" pid="5" name="MSIP_Label_5237ac88-813e-467d-90ba-6ce279e3edc8_SetDate">
    <vt:lpwstr>2019-03-04T12:43:56.5947484Z</vt:lpwstr>
  </property>
  <property fmtid="{D5CDD505-2E9C-101B-9397-08002B2CF9AE}" pid="6" name="MSIP_Label_5237ac88-813e-467d-90ba-6ce279e3edc8_Name">
    <vt:lpwstr>Internal</vt:lpwstr>
  </property>
  <property fmtid="{D5CDD505-2E9C-101B-9397-08002B2CF9AE}" pid="7" name="MSIP_Label_5237ac88-813e-467d-90ba-6ce279e3edc8_Application">
    <vt:lpwstr>Microsoft Azure Information Protection</vt:lpwstr>
  </property>
  <property fmtid="{D5CDD505-2E9C-101B-9397-08002B2CF9AE}" pid="8" name="MSIP_Label_5237ac88-813e-467d-90ba-6ce279e3edc8_Extended_MSFT_Method">
    <vt:lpwstr>Automatic</vt:lpwstr>
  </property>
  <property fmtid="{D5CDD505-2E9C-101B-9397-08002B2CF9AE}" pid="9" name="Sensitivity">
    <vt:lpwstr>Internal</vt:lpwstr>
  </property>
  <property fmtid="{D5CDD505-2E9C-101B-9397-08002B2CF9AE}" pid="10" name="ContentTypeId">
    <vt:lpwstr>0x01010022F0743B91468140A10AD8B452483BCD</vt:lpwstr>
  </property>
</Properties>
</file>