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1849" r:id="rId4"/>
    <p:sldId id="261" r:id="rId5"/>
    <p:sldId id="259" r:id="rId6"/>
    <p:sldId id="260" r:id="rId7"/>
    <p:sldId id="258" r:id="rId8"/>
    <p:sldId id="357" r:id="rId9"/>
    <p:sldId id="336" r:id="rId10"/>
    <p:sldId id="358" r:id="rId11"/>
    <p:sldId id="263" r:id="rId12"/>
    <p:sldId id="363" r:id="rId13"/>
    <p:sldId id="364" r:id="rId14"/>
    <p:sldId id="367" r:id="rId15"/>
    <p:sldId id="285" r:id="rId16"/>
    <p:sldId id="361" r:id="rId17"/>
    <p:sldId id="362" r:id="rId18"/>
    <p:sldId id="360" r:id="rId19"/>
    <p:sldId id="359" r:id="rId20"/>
    <p:sldId id="365" r:id="rId21"/>
    <p:sldId id="262" r:id="rId22"/>
    <p:sldId id="276" r:id="rId23"/>
    <p:sldId id="281" r:id="rId24"/>
    <p:sldId id="266" r:id="rId25"/>
    <p:sldId id="368" r:id="rId26"/>
    <p:sldId id="366" r:id="rId27"/>
    <p:sldId id="321" r:id="rId28"/>
    <p:sldId id="268" r:id="rId29"/>
    <p:sldId id="369" r:id="rId30"/>
    <p:sldId id="370" r:id="rId31"/>
    <p:sldId id="317" r:id="rId32"/>
    <p:sldId id="1848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8DB1"/>
    <a:srgbClr val="666666"/>
    <a:srgbClr val="93DB0D"/>
    <a:srgbClr val="57BEF9"/>
    <a:srgbClr val="FFF1DF"/>
    <a:srgbClr val="578704"/>
    <a:srgbClr val="FFDD00"/>
    <a:srgbClr val="00AFE0"/>
    <a:srgbClr val="FF0000"/>
    <a:srgbClr val="699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C8D1D-5281-4623-9930-779F7B7D8FBB}" v="270" dt="2022-06-26T08:29:01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W Zwang" userId="a03fefa36b52fbb4" providerId="LiveId" clId="{CF7C8D1D-5281-4623-9930-779F7B7D8FBB}"/>
    <pc:docChg chg="undo redo custSel addSld delSld modSld sldOrd">
      <pc:chgData name="JW Zwang" userId="a03fefa36b52fbb4" providerId="LiveId" clId="{CF7C8D1D-5281-4623-9930-779F7B7D8FBB}" dt="2022-06-26T08:29:09.261" v="2771" actId="1076"/>
      <pc:docMkLst>
        <pc:docMk/>
      </pc:docMkLst>
      <pc:sldChg chg="modSp mod">
        <pc:chgData name="JW Zwang" userId="a03fefa36b52fbb4" providerId="LiveId" clId="{CF7C8D1D-5281-4623-9930-779F7B7D8FBB}" dt="2022-06-26T05:29:59.227" v="114" actId="20577"/>
        <pc:sldMkLst>
          <pc:docMk/>
          <pc:sldMk cId="3650123536" sldId="261"/>
        </pc:sldMkLst>
        <pc:spChg chg="mod">
          <ac:chgData name="JW Zwang" userId="a03fefa36b52fbb4" providerId="LiveId" clId="{CF7C8D1D-5281-4623-9930-779F7B7D8FBB}" dt="2022-06-26T05:29:59.227" v="114" actId="20577"/>
          <ac:spMkLst>
            <pc:docMk/>
            <pc:sldMk cId="3650123536" sldId="261"/>
            <ac:spMk id="2" creationId="{6777F89B-F3A6-4AAF-845B-BD92C012E1F7}"/>
          </ac:spMkLst>
        </pc:spChg>
        <pc:spChg chg="mod">
          <ac:chgData name="JW Zwang" userId="a03fefa36b52fbb4" providerId="LiveId" clId="{CF7C8D1D-5281-4623-9930-779F7B7D8FBB}" dt="2022-06-26T05:29:30.519" v="68" actId="20577"/>
          <ac:spMkLst>
            <pc:docMk/>
            <pc:sldMk cId="3650123536" sldId="261"/>
            <ac:spMk id="3" creationId="{474169B4-1BE9-48DB-BCE0-75E82769FB44}"/>
          </ac:spMkLst>
        </pc:spChg>
      </pc:sldChg>
      <pc:sldChg chg="modSp mod ord">
        <pc:chgData name="JW Zwang" userId="a03fefa36b52fbb4" providerId="LiveId" clId="{CF7C8D1D-5281-4623-9930-779F7B7D8FBB}" dt="2022-06-26T07:48:21.857" v="2252"/>
        <pc:sldMkLst>
          <pc:docMk/>
          <pc:sldMk cId="2759210580" sldId="262"/>
        </pc:sldMkLst>
        <pc:spChg chg="mod">
          <ac:chgData name="JW Zwang" userId="a03fefa36b52fbb4" providerId="LiveId" clId="{CF7C8D1D-5281-4623-9930-779F7B7D8FBB}" dt="2022-06-26T07:44:35.624" v="2232" actId="20577"/>
          <ac:spMkLst>
            <pc:docMk/>
            <pc:sldMk cId="2759210580" sldId="262"/>
            <ac:spMk id="2" creationId="{8F8D0618-6FD1-4D75-8884-1B16C0DE0E2E}"/>
          </ac:spMkLst>
        </pc:spChg>
      </pc:sldChg>
      <pc:sldChg chg="modSp mod ord">
        <pc:chgData name="JW Zwang" userId="a03fefa36b52fbb4" providerId="LiveId" clId="{CF7C8D1D-5281-4623-9930-779F7B7D8FBB}" dt="2022-06-26T07:52:20.911" v="2273" actId="1076"/>
        <pc:sldMkLst>
          <pc:docMk/>
          <pc:sldMk cId="1710698648" sldId="263"/>
        </pc:sldMkLst>
        <pc:picChg chg="mod">
          <ac:chgData name="JW Zwang" userId="a03fefa36b52fbb4" providerId="LiveId" clId="{CF7C8D1D-5281-4623-9930-779F7B7D8FBB}" dt="2022-06-26T07:52:20.911" v="2273" actId="1076"/>
          <ac:picMkLst>
            <pc:docMk/>
            <pc:sldMk cId="1710698648" sldId="263"/>
            <ac:picMk id="4" creationId="{A3FA9D7C-5D4D-4325-8DF3-5D4CA9CBEC04}"/>
          </ac:picMkLst>
        </pc:picChg>
      </pc:sldChg>
      <pc:sldChg chg="modSp del mod">
        <pc:chgData name="JW Zwang" userId="a03fefa36b52fbb4" providerId="LiveId" clId="{CF7C8D1D-5281-4623-9930-779F7B7D8FBB}" dt="2022-06-26T07:43:30.783" v="2223" actId="47"/>
        <pc:sldMkLst>
          <pc:docMk/>
          <pc:sldMk cId="3297751290" sldId="265"/>
        </pc:sldMkLst>
        <pc:spChg chg="mod">
          <ac:chgData name="JW Zwang" userId="a03fefa36b52fbb4" providerId="LiveId" clId="{CF7C8D1D-5281-4623-9930-779F7B7D8FBB}" dt="2022-06-26T06:45:30.070" v="1355" actId="1076"/>
          <ac:spMkLst>
            <pc:docMk/>
            <pc:sldMk cId="3297751290" sldId="265"/>
            <ac:spMk id="7" creationId="{9708A78B-FB47-3948-9B2A-E0B8C2A69445}"/>
          </ac:spMkLst>
        </pc:spChg>
        <pc:picChg chg="mod">
          <ac:chgData name="JW Zwang" userId="a03fefa36b52fbb4" providerId="LiveId" clId="{CF7C8D1D-5281-4623-9930-779F7B7D8FBB}" dt="2022-06-26T06:45:10.412" v="1353" actId="1076"/>
          <ac:picMkLst>
            <pc:docMk/>
            <pc:sldMk cId="3297751290" sldId="265"/>
            <ac:picMk id="2" creationId="{0B2AA186-F261-4AC9-BBD4-A5C7CC31444A}"/>
          </ac:picMkLst>
        </pc:picChg>
      </pc:sldChg>
      <pc:sldChg chg="ord">
        <pc:chgData name="JW Zwang" userId="a03fefa36b52fbb4" providerId="LiveId" clId="{CF7C8D1D-5281-4623-9930-779F7B7D8FBB}" dt="2022-06-26T08:11:48.232" v="2535"/>
        <pc:sldMkLst>
          <pc:docMk/>
          <pc:sldMk cId="4098263211" sldId="266"/>
        </pc:sldMkLst>
      </pc:sldChg>
      <pc:sldChg chg="addSp delSp modSp mod ord">
        <pc:chgData name="JW Zwang" userId="a03fefa36b52fbb4" providerId="LiveId" clId="{CF7C8D1D-5281-4623-9930-779F7B7D8FBB}" dt="2022-06-26T08:28:23.749" v="2756" actId="1076"/>
        <pc:sldMkLst>
          <pc:docMk/>
          <pc:sldMk cId="3012266671" sldId="268"/>
        </pc:sldMkLst>
        <pc:spChg chg="add mod">
          <ac:chgData name="JW Zwang" userId="a03fefa36b52fbb4" providerId="LiveId" clId="{CF7C8D1D-5281-4623-9930-779F7B7D8FBB}" dt="2022-06-26T08:28:16.270" v="2754" actId="164"/>
          <ac:spMkLst>
            <pc:docMk/>
            <pc:sldMk cId="3012266671" sldId="268"/>
            <ac:spMk id="8" creationId="{F7C336EC-4205-9958-AFCC-7CD45C945C06}"/>
          </ac:spMkLst>
        </pc:spChg>
        <pc:spChg chg="add mod">
          <ac:chgData name="JW Zwang" userId="a03fefa36b52fbb4" providerId="LiveId" clId="{CF7C8D1D-5281-4623-9930-779F7B7D8FBB}" dt="2022-06-26T08:28:12.359" v="2753" actId="164"/>
          <ac:spMkLst>
            <pc:docMk/>
            <pc:sldMk cId="3012266671" sldId="268"/>
            <ac:spMk id="10" creationId="{65AC9ECD-EB64-DE9E-8B64-7419E0B5D0D3}"/>
          </ac:spMkLst>
        </pc:spChg>
        <pc:grpChg chg="add mod">
          <ac:chgData name="JW Zwang" userId="a03fefa36b52fbb4" providerId="LiveId" clId="{CF7C8D1D-5281-4623-9930-779F7B7D8FBB}" dt="2022-06-26T08:28:19.613" v="2755" actId="1076"/>
          <ac:grpSpMkLst>
            <pc:docMk/>
            <pc:sldMk cId="3012266671" sldId="268"/>
            <ac:grpSpMk id="11" creationId="{4233AD46-24D7-43C6-C1CA-83AB946FD258}"/>
          </ac:grpSpMkLst>
        </pc:grpChg>
        <pc:grpChg chg="add mod">
          <ac:chgData name="JW Zwang" userId="a03fefa36b52fbb4" providerId="LiveId" clId="{CF7C8D1D-5281-4623-9930-779F7B7D8FBB}" dt="2022-06-26T08:28:23.749" v="2756" actId="1076"/>
          <ac:grpSpMkLst>
            <pc:docMk/>
            <pc:sldMk cId="3012266671" sldId="268"/>
            <ac:grpSpMk id="12" creationId="{10CB1F0F-B44A-961E-69E8-48883E2BE710}"/>
          </ac:grpSpMkLst>
        </pc:grpChg>
        <pc:picChg chg="mod">
          <ac:chgData name="JW Zwang" userId="a03fefa36b52fbb4" providerId="LiveId" clId="{CF7C8D1D-5281-4623-9930-779F7B7D8FBB}" dt="2022-06-26T08:28:16.270" v="2754" actId="164"/>
          <ac:picMkLst>
            <pc:docMk/>
            <pc:sldMk cId="3012266671" sldId="268"/>
            <ac:picMk id="2" creationId="{71576BCA-837F-BF60-515C-9544EA3039C8}"/>
          </ac:picMkLst>
        </pc:picChg>
        <pc:picChg chg="del">
          <ac:chgData name="JW Zwang" userId="a03fefa36b52fbb4" providerId="LiveId" clId="{CF7C8D1D-5281-4623-9930-779F7B7D8FBB}" dt="2022-06-26T08:26:01.240" v="2716" actId="21"/>
          <ac:picMkLst>
            <pc:docMk/>
            <pc:sldMk cId="3012266671" sldId="268"/>
            <ac:picMk id="3" creationId="{6D075828-F665-4B6F-8866-9A6A35A97227}"/>
          </ac:picMkLst>
        </pc:picChg>
        <pc:picChg chg="del">
          <ac:chgData name="JW Zwang" userId="a03fefa36b52fbb4" providerId="LiveId" clId="{CF7C8D1D-5281-4623-9930-779F7B7D8FBB}" dt="2022-06-26T08:26:01.240" v="2716" actId="21"/>
          <ac:picMkLst>
            <pc:docMk/>
            <pc:sldMk cId="3012266671" sldId="268"/>
            <ac:picMk id="5" creationId="{3A3726C6-B7AF-45D8-AC43-119C8B04CA20}"/>
          </ac:picMkLst>
        </pc:picChg>
        <pc:picChg chg="add mod">
          <ac:chgData name="JW Zwang" userId="a03fefa36b52fbb4" providerId="LiveId" clId="{CF7C8D1D-5281-4623-9930-779F7B7D8FBB}" dt="2022-06-26T08:28:12.359" v="2753" actId="164"/>
          <ac:picMkLst>
            <pc:docMk/>
            <pc:sldMk cId="3012266671" sldId="268"/>
            <ac:picMk id="6" creationId="{F251E463-D7FC-FE0D-F041-D63308AEB7E9}"/>
          </ac:picMkLst>
        </pc:picChg>
        <pc:picChg chg="del">
          <ac:chgData name="JW Zwang" userId="a03fefa36b52fbb4" providerId="LiveId" clId="{CF7C8D1D-5281-4623-9930-779F7B7D8FBB}" dt="2022-06-26T08:26:01.240" v="2716" actId="21"/>
          <ac:picMkLst>
            <pc:docMk/>
            <pc:sldMk cId="3012266671" sldId="268"/>
            <ac:picMk id="7" creationId="{F4275F5F-0EC5-4E93-A40D-FD75A9CC9AC3}"/>
          </ac:picMkLst>
        </pc:picChg>
        <pc:picChg chg="del mod">
          <ac:chgData name="JW Zwang" userId="a03fefa36b52fbb4" providerId="LiveId" clId="{CF7C8D1D-5281-4623-9930-779F7B7D8FBB}" dt="2022-06-26T08:27:34.686" v="2735" actId="478"/>
          <ac:picMkLst>
            <pc:docMk/>
            <pc:sldMk cId="3012266671" sldId="268"/>
            <ac:picMk id="9" creationId="{584BCB3A-A2A2-42A1-B496-DCCF0007ECBE}"/>
          </ac:picMkLst>
        </pc:picChg>
      </pc:sldChg>
      <pc:sldChg chg="addSp delSp modSp del">
        <pc:chgData name="JW Zwang" userId="a03fefa36b52fbb4" providerId="LiveId" clId="{CF7C8D1D-5281-4623-9930-779F7B7D8FBB}" dt="2022-06-26T05:40:46.176" v="221" actId="47"/>
        <pc:sldMkLst>
          <pc:docMk/>
          <pc:sldMk cId="3580504780" sldId="269"/>
        </pc:sldMkLst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4" creationId="{BE4B22E4-BDB2-A401-B18B-B53500D62E7F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5" creationId="{A27C3A35-0ADE-2EBF-BED1-686F6CB433E2}"/>
          </ac:spMkLst>
        </pc:spChg>
        <pc:spChg chg="mod">
          <ac:chgData name="JW Zwang" userId="a03fefa36b52fbb4" providerId="LiveId" clId="{CF7C8D1D-5281-4623-9930-779F7B7D8FBB}" dt="2022-06-26T05:33:40.398" v="115" actId="338"/>
          <ac:spMkLst>
            <pc:docMk/>
            <pc:sldMk cId="3580504780" sldId="269"/>
            <ac:spMk id="6" creationId="{DE1B3F37-E555-F61E-620E-FF2836F5C4DA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7" creationId="{80996422-D773-B709-4F78-F127ABA127A4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8" creationId="{1F68DCD0-2294-9933-A74C-A98BF124F3C5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9" creationId="{617F6B95-AEC2-90FD-1F63-33706471DB63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10" creationId="{231FF3AE-9A86-19F0-1057-DE7E10572855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11" creationId="{AA064FDB-1C43-363F-30EF-C6AD68062497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12" creationId="{E7647CFD-F47C-A87B-D334-94AC38761951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13" creationId="{5783AA54-308D-27C7-DE0E-169FE9E539F4}"/>
          </ac:spMkLst>
        </pc:spChg>
        <pc:spChg chg="mod topLvl">
          <ac:chgData name="JW Zwang" userId="a03fefa36b52fbb4" providerId="LiveId" clId="{CF7C8D1D-5281-4623-9930-779F7B7D8FBB}" dt="2022-06-26T05:33:45.525" v="116" actId="165"/>
          <ac:spMkLst>
            <pc:docMk/>
            <pc:sldMk cId="3580504780" sldId="269"/>
            <ac:spMk id="14" creationId="{E6F5BF6C-BBDE-5861-A3C8-244CA523B2E3}"/>
          </ac:spMkLst>
        </pc:spChg>
        <pc:grpChg chg="mod">
          <ac:chgData name="JW Zwang" userId="a03fefa36b52fbb4" providerId="LiveId" clId="{CF7C8D1D-5281-4623-9930-779F7B7D8FBB}" dt="2022-06-26T05:33:40.398" v="115" actId="338"/>
          <ac:grpSpMkLst>
            <pc:docMk/>
            <pc:sldMk cId="3580504780" sldId="269"/>
            <ac:grpSpMk id="1" creationId="{00000000-0000-0000-0000-000000000000}"/>
          </ac:grpSpMkLst>
        </pc:grpChg>
        <pc:grpChg chg="del mod">
          <ac:chgData name="JW Zwang" userId="a03fefa36b52fbb4" providerId="LiveId" clId="{CF7C8D1D-5281-4623-9930-779F7B7D8FBB}" dt="2022-06-26T05:33:45.525" v="116" actId="165"/>
          <ac:grpSpMkLst>
            <pc:docMk/>
            <pc:sldMk cId="3580504780" sldId="269"/>
            <ac:grpSpMk id="3" creationId="{DEF4EEF4-F025-A5D0-CCE5-2A6D188E416D}"/>
          </ac:grpSpMkLst>
        </pc:grpChg>
        <pc:picChg chg="del mod">
          <ac:chgData name="JW Zwang" userId="a03fefa36b52fbb4" providerId="LiveId" clId="{CF7C8D1D-5281-4623-9930-779F7B7D8FBB}" dt="2022-06-26T05:33:40.398" v="115" actId="338"/>
          <ac:picMkLst>
            <pc:docMk/>
            <pc:sldMk cId="3580504780" sldId="269"/>
            <ac:picMk id="2" creationId="{7D37D1D7-2D10-4A35-AC99-C96C497D71B7}"/>
          </ac:picMkLst>
        </pc:picChg>
        <pc:picChg chg="add del mod">
          <ac:chgData name="JW Zwang" userId="a03fefa36b52fbb4" providerId="LiveId" clId="{CF7C8D1D-5281-4623-9930-779F7B7D8FBB}" dt="2022-06-26T05:35:22.377" v="124" actId="21"/>
          <ac:picMkLst>
            <pc:docMk/>
            <pc:sldMk cId="3580504780" sldId="269"/>
            <ac:picMk id="18" creationId="{F20B043C-C318-1B26-C7E7-FEC4934433E0}"/>
          </ac:picMkLst>
        </pc:picChg>
        <pc:picChg chg="del mod topLvl">
          <ac:chgData name="JW Zwang" userId="a03fefa36b52fbb4" providerId="LiveId" clId="{CF7C8D1D-5281-4623-9930-779F7B7D8FBB}" dt="2022-06-26T05:35:39.477" v="128" actId="21"/>
          <ac:picMkLst>
            <pc:docMk/>
            <pc:sldMk cId="3580504780" sldId="269"/>
            <ac:picMk id="1029" creationId="{6BC10E32-D9CA-82A6-8822-0B46B0195301}"/>
          </ac:picMkLst>
        </pc:picChg>
        <pc:picChg chg="mod topLvl">
          <ac:chgData name="JW Zwang" userId="a03fefa36b52fbb4" providerId="LiveId" clId="{CF7C8D1D-5281-4623-9930-779F7B7D8FBB}" dt="2022-06-26T05:33:45.525" v="116" actId="165"/>
          <ac:picMkLst>
            <pc:docMk/>
            <pc:sldMk cId="3580504780" sldId="269"/>
            <ac:picMk id="1030" creationId="{28F97E53-FCBF-D983-ABF4-41D6F3E58789}"/>
          </ac:picMkLst>
        </pc:picChg>
        <pc:picChg chg="del mod topLvl">
          <ac:chgData name="JW Zwang" userId="a03fefa36b52fbb4" providerId="LiveId" clId="{CF7C8D1D-5281-4623-9930-779F7B7D8FBB}" dt="2022-06-26T05:35:57.601" v="132" actId="21"/>
          <ac:picMkLst>
            <pc:docMk/>
            <pc:sldMk cId="3580504780" sldId="269"/>
            <ac:picMk id="1031" creationId="{8518AAE0-B256-1FFB-A6BF-8EE29EE0DAE4}"/>
          </ac:picMkLst>
        </pc:picChg>
      </pc:sldChg>
      <pc:sldChg chg="delSp modSp del">
        <pc:chgData name="JW Zwang" userId="a03fefa36b52fbb4" providerId="LiveId" clId="{CF7C8D1D-5281-4623-9930-779F7B7D8FBB}" dt="2022-06-26T06:04:40.373" v="570" actId="47"/>
        <pc:sldMkLst>
          <pc:docMk/>
          <pc:sldMk cId="372570028" sldId="270"/>
        </pc:sldMkLst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4" creationId="{28C40E4C-48E5-DB5C-E8E3-5A96D12F1616}"/>
          </ac:spMkLst>
        </pc:spChg>
        <pc:spChg chg="del mod">
          <ac:chgData name="JW Zwang" userId="a03fefa36b52fbb4" providerId="LiveId" clId="{CF7C8D1D-5281-4623-9930-779F7B7D8FBB}" dt="2022-06-26T05:56:56.495" v="460" actId="478"/>
          <ac:spMkLst>
            <pc:docMk/>
            <pc:sldMk cId="372570028" sldId="270"/>
            <ac:spMk id="5" creationId="{35A71BF9-B346-0CAE-57E4-800078B0C92F}"/>
          </ac:spMkLst>
        </pc:spChg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6" creationId="{9DFFABF1-B638-0F18-C576-44B1B442FA17}"/>
          </ac:spMkLst>
        </pc:spChg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7" creationId="{A0B661D2-065C-42C6-756D-A92AF9871824}"/>
          </ac:spMkLst>
        </pc:spChg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8" creationId="{76A88590-64B3-C3C9-FA01-05565A9E2D79}"/>
          </ac:spMkLst>
        </pc:spChg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9" creationId="{AFEBADB9-71FC-19A1-817D-F2EB5A32C6AE}"/>
          </ac:spMkLst>
        </pc:spChg>
        <pc:spChg chg="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10" creationId="{6D5DAD8C-987C-9D01-DEF6-BCFB967D1657}"/>
          </ac:spMkLst>
        </pc:spChg>
        <pc:spChg chg="del mod">
          <ac:chgData name="JW Zwang" userId="a03fefa36b52fbb4" providerId="LiveId" clId="{CF7C8D1D-5281-4623-9930-779F7B7D8FBB}" dt="2022-06-26T05:56:55.270" v="459" actId="478"/>
          <ac:spMkLst>
            <pc:docMk/>
            <pc:sldMk cId="372570028" sldId="270"/>
            <ac:spMk id="11" creationId="{56284D21-8A80-3EC0-CE14-0CE689E7B4F2}"/>
          </ac:spMkLst>
        </pc:spChg>
        <pc:spChg chg="del mod">
          <ac:chgData name="JW Zwang" userId="a03fefa36b52fbb4" providerId="LiveId" clId="{CF7C8D1D-5281-4623-9930-779F7B7D8FBB}" dt="2022-06-26T05:56:58.313" v="461" actId="478"/>
          <ac:spMkLst>
            <pc:docMk/>
            <pc:sldMk cId="372570028" sldId="270"/>
            <ac:spMk id="12" creationId="{D1138028-4F1E-F17D-7753-6D904D78FE61}"/>
          </ac:spMkLst>
        </pc:spChg>
        <pc:spChg chg="del mod">
          <ac:chgData name="JW Zwang" userId="a03fefa36b52fbb4" providerId="LiveId" clId="{CF7C8D1D-5281-4623-9930-779F7B7D8FBB}" dt="2022-06-26T05:57:00.561" v="462" actId="478"/>
          <ac:spMkLst>
            <pc:docMk/>
            <pc:sldMk cId="372570028" sldId="270"/>
            <ac:spMk id="13" creationId="{8FDA6BE1-44D3-B9B5-396A-8830C0369603}"/>
          </ac:spMkLst>
        </pc:spChg>
        <pc:grpChg chg="mod">
          <ac:chgData name="JW Zwang" userId="a03fefa36b52fbb4" providerId="LiveId" clId="{CF7C8D1D-5281-4623-9930-779F7B7D8FBB}" dt="2022-06-26T05:56:45.892" v="458" actId="338"/>
          <ac:grpSpMkLst>
            <pc:docMk/>
            <pc:sldMk cId="372570028" sldId="270"/>
            <ac:grpSpMk id="1" creationId="{00000000-0000-0000-0000-000000000000}"/>
          </ac:grpSpMkLst>
        </pc:grpChg>
        <pc:grpChg chg="mod">
          <ac:chgData name="JW Zwang" userId="a03fefa36b52fbb4" providerId="LiveId" clId="{CF7C8D1D-5281-4623-9930-779F7B7D8FBB}" dt="2022-06-26T05:57:00.561" v="462" actId="478"/>
          <ac:grpSpMkLst>
            <pc:docMk/>
            <pc:sldMk cId="372570028" sldId="270"/>
            <ac:grpSpMk id="3" creationId="{9F8E78BE-7EE1-21BD-4011-7707277633BE}"/>
          </ac:grpSpMkLst>
        </pc:grpChg>
        <pc:picChg chg="del mod">
          <ac:chgData name="JW Zwang" userId="a03fefa36b52fbb4" providerId="LiveId" clId="{CF7C8D1D-5281-4623-9930-779F7B7D8FBB}" dt="2022-06-26T05:56:45.892" v="458" actId="338"/>
          <ac:picMkLst>
            <pc:docMk/>
            <pc:sldMk cId="372570028" sldId="270"/>
            <ac:picMk id="2" creationId="{984DD353-D897-485C-BD13-657C16DB9416}"/>
          </ac:picMkLst>
        </pc:picChg>
        <pc:picChg chg="mod">
          <ac:chgData name="JW Zwang" userId="a03fefa36b52fbb4" providerId="LiveId" clId="{CF7C8D1D-5281-4623-9930-779F7B7D8FBB}" dt="2022-06-26T05:57:00.561" v="462" actId="478"/>
          <ac:picMkLst>
            <pc:docMk/>
            <pc:sldMk cId="372570028" sldId="270"/>
            <ac:picMk id="2053" creationId="{4EA5AD11-8F42-0F11-4C04-F4AABC98D5E9}"/>
          </ac:picMkLst>
        </pc:picChg>
        <pc:picChg chg="mod">
          <ac:chgData name="JW Zwang" userId="a03fefa36b52fbb4" providerId="LiveId" clId="{CF7C8D1D-5281-4623-9930-779F7B7D8FBB}" dt="2022-06-26T05:57:00.561" v="462" actId="478"/>
          <ac:picMkLst>
            <pc:docMk/>
            <pc:sldMk cId="372570028" sldId="270"/>
            <ac:picMk id="2054" creationId="{41FB02D6-0CF5-D5C2-35BD-E325E5C4EDDE}"/>
          </ac:picMkLst>
        </pc:picChg>
        <pc:picChg chg="mod">
          <ac:chgData name="JW Zwang" userId="a03fefa36b52fbb4" providerId="LiveId" clId="{CF7C8D1D-5281-4623-9930-779F7B7D8FBB}" dt="2022-06-26T05:57:00.561" v="462" actId="478"/>
          <ac:picMkLst>
            <pc:docMk/>
            <pc:sldMk cId="372570028" sldId="270"/>
            <ac:picMk id="2061" creationId="{FFCC3FF7-2BBF-F746-E65F-E8DFCD8F0C15}"/>
          </ac:picMkLst>
        </pc:picChg>
      </pc:sldChg>
      <pc:sldChg chg="del">
        <pc:chgData name="JW Zwang" userId="a03fefa36b52fbb4" providerId="LiveId" clId="{CF7C8D1D-5281-4623-9930-779F7B7D8FBB}" dt="2022-06-26T05:56:24.824" v="457" actId="47"/>
        <pc:sldMkLst>
          <pc:docMk/>
          <pc:sldMk cId="2869317707" sldId="273"/>
        </pc:sldMkLst>
      </pc:sldChg>
      <pc:sldChg chg="modSp del mod ord">
        <pc:chgData name="JW Zwang" userId="a03fefa36b52fbb4" providerId="LiveId" clId="{CF7C8D1D-5281-4623-9930-779F7B7D8FBB}" dt="2022-06-26T08:03:56.343" v="2461" actId="47"/>
        <pc:sldMkLst>
          <pc:docMk/>
          <pc:sldMk cId="995490887" sldId="274"/>
        </pc:sldMkLst>
        <pc:grpChg chg="mod">
          <ac:chgData name="JW Zwang" userId="a03fefa36b52fbb4" providerId="LiveId" clId="{CF7C8D1D-5281-4623-9930-779F7B7D8FBB}" dt="2022-06-26T08:00:02.407" v="2365" actId="1076"/>
          <ac:grpSpMkLst>
            <pc:docMk/>
            <pc:sldMk cId="995490887" sldId="274"/>
            <ac:grpSpMk id="12" creationId="{F7A6CC5C-5036-4661-B1BE-D2B3047F3E54}"/>
          </ac:grpSpMkLst>
        </pc:grpChg>
        <pc:picChg chg="mod">
          <ac:chgData name="JW Zwang" userId="a03fefa36b52fbb4" providerId="LiveId" clId="{CF7C8D1D-5281-4623-9930-779F7B7D8FBB}" dt="2022-06-26T08:00:01.128" v="2364" actId="1076"/>
          <ac:picMkLst>
            <pc:docMk/>
            <pc:sldMk cId="995490887" sldId="274"/>
            <ac:picMk id="4" creationId="{A022FD8D-1200-4CF5-9A9F-66F936AF4DFB}"/>
          </ac:picMkLst>
        </pc:picChg>
      </pc:sldChg>
      <pc:sldChg chg="modSp mod ord">
        <pc:chgData name="JW Zwang" userId="a03fefa36b52fbb4" providerId="LiveId" clId="{CF7C8D1D-5281-4623-9930-779F7B7D8FBB}" dt="2022-06-26T07:51:15.961" v="2267"/>
        <pc:sldMkLst>
          <pc:docMk/>
          <pc:sldMk cId="4057522961" sldId="276"/>
        </pc:sldMkLst>
        <pc:spChg chg="mod">
          <ac:chgData name="JW Zwang" userId="a03fefa36b52fbb4" providerId="LiveId" clId="{CF7C8D1D-5281-4623-9930-779F7B7D8FBB}" dt="2022-06-26T07:51:15.961" v="2267"/>
          <ac:spMkLst>
            <pc:docMk/>
            <pc:sldMk cId="4057522961" sldId="276"/>
            <ac:spMk id="2" creationId="{8F8D0618-6FD1-4D75-8884-1B16C0DE0E2E}"/>
          </ac:spMkLst>
        </pc:spChg>
      </pc:sldChg>
      <pc:sldChg chg="ord">
        <pc:chgData name="JW Zwang" userId="a03fefa36b52fbb4" providerId="LiveId" clId="{CF7C8D1D-5281-4623-9930-779F7B7D8FBB}" dt="2022-06-26T07:48:21.857" v="2252"/>
        <pc:sldMkLst>
          <pc:docMk/>
          <pc:sldMk cId="1494260650" sldId="281"/>
        </pc:sldMkLst>
      </pc:sldChg>
      <pc:sldChg chg="delSp modSp del mod ord">
        <pc:chgData name="JW Zwang" userId="a03fefa36b52fbb4" providerId="LiveId" clId="{CF7C8D1D-5281-4623-9930-779F7B7D8FBB}" dt="2022-06-26T07:59:05.719" v="2363" actId="47"/>
        <pc:sldMkLst>
          <pc:docMk/>
          <pc:sldMk cId="4257768145" sldId="282"/>
        </pc:sldMkLst>
        <pc:picChg chg="mod">
          <ac:chgData name="JW Zwang" userId="a03fefa36b52fbb4" providerId="LiveId" clId="{CF7C8D1D-5281-4623-9930-779F7B7D8FBB}" dt="2022-06-26T07:56:49.439" v="2331" actId="1076"/>
          <ac:picMkLst>
            <pc:docMk/>
            <pc:sldMk cId="4257768145" sldId="282"/>
            <ac:picMk id="4" creationId="{7E4F3C70-3F2D-4CF8-B458-B6F76EEE52F3}"/>
          </ac:picMkLst>
        </pc:picChg>
        <pc:picChg chg="del">
          <ac:chgData name="JW Zwang" userId="a03fefa36b52fbb4" providerId="LiveId" clId="{CF7C8D1D-5281-4623-9930-779F7B7D8FBB}" dt="2022-06-26T07:55:09.793" v="2305" actId="478"/>
          <ac:picMkLst>
            <pc:docMk/>
            <pc:sldMk cId="4257768145" sldId="282"/>
            <ac:picMk id="6" creationId="{47876F21-4BD2-4734-960C-F051F8E4E6C2}"/>
          </ac:picMkLst>
        </pc:picChg>
        <pc:picChg chg="del mod">
          <ac:chgData name="JW Zwang" userId="a03fefa36b52fbb4" providerId="LiveId" clId="{CF7C8D1D-5281-4623-9930-779F7B7D8FBB}" dt="2022-06-26T07:56:46.803" v="2330" actId="478"/>
          <ac:picMkLst>
            <pc:docMk/>
            <pc:sldMk cId="4257768145" sldId="282"/>
            <ac:picMk id="10" creationId="{11D4FDB5-D5F0-49EC-A264-4DA2D80519FB}"/>
          </ac:picMkLst>
        </pc:picChg>
      </pc:sldChg>
      <pc:sldChg chg="delSp modSp del mod ord">
        <pc:chgData name="JW Zwang" userId="a03fefa36b52fbb4" providerId="LiveId" clId="{CF7C8D1D-5281-4623-9930-779F7B7D8FBB}" dt="2022-06-26T08:04:00.840" v="2462" actId="47"/>
        <pc:sldMkLst>
          <pc:docMk/>
          <pc:sldMk cId="3579115465" sldId="283"/>
        </pc:sldMkLst>
        <pc:picChg chg="del">
          <ac:chgData name="JW Zwang" userId="a03fefa36b52fbb4" providerId="LiveId" clId="{CF7C8D1D-5281-4623-9930-779F7B7D8FBB}" dt="2022-06-26T08:00:58.777" v="2384" actId="21"/>
          <ac:picMkLst>
            <pc:docMk/>
            <pc:sldMk cId="3579115465" sldId="283"/>
            <ac:picMk id="3" creationId="{5809E0F7-BCF5-4843-BA31-135BB48371C4}"/>
          </ac:picMkLst>
        </pc:picChg>
        <pc:picChg chg="mod">
          <ac:chgData name="JW Zwang" userId="a03fefa36b52fbb4" providerId="LiveId" clId="{CF7C8D1D-5281-4623-9930-779F7B7D8FBB}" dt="2022-06-26T08:01:57.823" v="2402" actId="1076"/>
          <ac:picMkLst>
            <pc:docMk/>
            <pc:sldMk cId="3579115465" sldId="283"/>
            <ac:picMk id="5" creationId="{8843D0F4-88CE-406D-A9BA-74901ED10E7C}"/>
          </ac:picMkLst>
        </pc:picChg>
      </pc:sldChg>
      <pc:sldChg chg="addSp delSp modSp mod ord modAnim">
        <pc:chgData name="JW Zwang" userId="a03fefa36b52fbb4" providerId="LiveId" clId="{CF7C8D1D-5281-4623-9930-779F7B7D8FBB}" dt="2022-06-26T07:52:45.231" v="2276" actId="1076"/>
        <pc:sldMkLst>
          <pc:docMk/>
          <pc:sldMk cId="2501134038" sldId="285"/>
        </pc:sldMkLst>
        <pc:spChg chg="add mod">
          <ac:chgData name="JW Zwang" userId="a03fefa36b52fbb4" providerId="LiveId" clId="{CF7C8D1D-5281-4623-9930-779F7B7D8FBB}" dt="2022-06-26T07:42:50.014" v="2218" actId="20577"/>
          <ac:spMkLst>
            <pc:docMk/>
            <pc:sldMk cId="2501134038" sldId="285"/>
            <ac:spMk id="7" creationId="{F06B2376-1315-F1EF-FC68-AF35B50D04DE}"/>
          </ac:spMkLst>
        </pc:spChg>
        <pc:spChg chg="add mod">
          <ac:chgData name="JW Zwang" userId="a03fefa36b52fbb4" providerId="LiveId" clId="{CF7C8D1D-5281-4623-9930-779F7B7D8FBB}" dt="2022-06-26T07:47:49.456" v="2247" actId="20577"/>
          <ac:spMkLst>
            <pc:docMk/>
            <pc:sldMk cId="2501134038" sldId="285"/>
            <ac:spMk id="10" creationId="{6A5AB47A-B8A0-825E-CB5A-C8537F4EC87C}"/>
          </ac:spMkLst>
        </pc:spChg>
        <pc:picChg chg="add del mod">
          <ac:chgData name="JW Zwang" userId="a03fefa36b52fbb4" providerId="LiveId" clId="{CF7C8D1D-5281-4623-9930-779F7B7D8FBB}" dt="2022-06-26T07:41:32.884" v="2204" actId="478"/>
          <ac:picMkLst>
            <pc:docMk/>
            <pc:sldMk cId="2501134038" sldId="285"/>
            <ac:picMk id="3" creationId="{4B45DFB0-4518-09C2-219D-DFAA365C569B}"/>
          </ac:picMkLst>
        </pc:picChg>
        <pc:picChg chg="add mod">
          <ac:chgData name="JW Zwang" userId="a03fefa36b52fbb4" providerId="LiveId" clId="{CF7C8D1D-5281-4623-9930-779F7B7D8FBB}" dt="2022-06-26T07:43:05.823" v="2221" actId="692"/>
          <ac:picMkLst>
            <pc:docMk/>
            <pc:sldMk cId="2501134038" sldId="285"/>
            <ac:picMk id="5" creationId="{375389CD-BA3E-C18C-D9EC-6240BF882EDD}"/>
          </ac:picMkLst>
        </pc:picChg>
        <pc:picChg chg="add mod">
          <ac:chgData name="JW Zwang" userId="a03fefa36b52fbb4" providerId="LiveId" clId="{CF7C8D1D-5281-4623-9930-779F7B7D8FBB}" dt="2022-06-26T07:47:54.896" v="2249" actId="692"/>
          <ac:picMkLst>
            <pc:docMk/>
            <pc:sldMk cId="2501134038" sldId="285"/>
            <ac:picMk id="8" creationId="{6A645191-3142-92D7-53D3-AF74715B150A}"/>
          </ac:picMkLst>
        </pc:picChg>
        <pc:picChg chg="mod">
          <ac:chgData name="JW Zwang" userId="a03fefa36b52fbb4" providerId="LiveId" clId="{CF7C8D1D-5281-4623-9930-779F7B7D8FBB}" dt="2022-06-26T07:52:45.231" v="2276" actId="1076"/>
          <ac:picMkLst>
            <pc:docMk/>
            <pc:sldMk cId="2501134038" sldId="285"/>
            <ac:picMk id="1026" creationId="{5D32B626-D4F1-4072-882B-1782992A2B32}"/>
          </ac:picMkLst>
        </pc:picChg>
      </pc:sldChg>
      <pc:sldChg chg="modSp del mod ord">
        <pc:chgData name="JW Zwang" userId="a03fefa36b52fbb4" providerId="LiveId" clId="{CF7C8D1D-5281-4623-9930-779F7B7D8FBB}" dt="2022-06-26T08:07:31.737" v="2503" actId="47"/>
        <pc:sldMkLst>
          <pc:docMk/>
          <pc:sldMk cId="3785137292" sldId="287"/>
        </pc:sldMkLst>
        <pc:grpChg chg="mod">
          <ac:chgData name="JW Zwang" userId="a03fefa36b52fbb4" providerId="LiveId" clId="{CF7C8D1D-5281-4623-9930-779F7B7D8FBB}" dt="2022-06-26T08:04:28.959" v="2467"/>
          <ac:grpSpMkLst>
            <pc:docMk/>
            <pc:sldMk cId="3785137292" sldId="287"/>
            <ac:grpSpMk id="11" creationId="{FFA94538-7264-4CDD-B230-4BC7197043A7}"/>
          </ac:grpSpMkLst>
        </pc:grpChg>
        <pc:picChg chg="mod">
          <ac:chgData name="JW Zwang" userId="a03fefa36b52fbb4" providerId="LiveId" clId="{CF7C8D1D-5281-4623-9930-779F7B7D8FBB}" dt="2022-06-26T08:05:03.606" v="2468" actId="1076"/>
          <ac:picMkLst>
            <pc:docMk/>
            <pc:sldMk cId="3785137292" sldId="287"/>
            <ac:picMk id="4" creationId="{1E5D8107-C643-4D11-858A-4FEDE6C60985}"/>
          </ac:picMkLst>
        </pc:picChg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2374792811" sldId="288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405985383" sldId="289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1721875086" sldId="290"/>
        </pc:sldMkLst>
      </pc:sldChg>
      <pc:sldChg chg="del">
        <pc:chgData name="JW Zwang" userId="a03fefa36b52fbb4" providerId="LiveId" clId="{CF7C8D1D-5281-4623-9930-779F7B7D8FBB}" dt="2022-06-26T07:45:20.526" v="2235" actId="47"/>
        <pc:sldMkLst>
          <pc:docMk/>
          <pc:sldMk cId="3072180203" sldId="292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115135263" sldId="293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419352122" sldId="294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806145635" sldId="295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307199943" sldId="296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2312443938" sldId="297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4133752321" sldId="302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1126341412" sldId="309"/>
        </pc:sldMkLst>
      </pc:sldChg>
      <pc:sldChg chg="del">
        <pc:chgData name="JW Zwang" userId="a03fefa36b52fbb4" providerId="LiveId" clId="{CF7C8D1D-5281-4623-9930-779F7B7D8FBB}" dt="2022-06-26T05:58:33.376" v="496" actId="47"/>
        <pc:sldMkLst>
          <pc:docMk/>
          <pc:sldMk cId="1426132129" sldId="319"/>
        </pc:sldMkLst>
      </pc:sldChg>
      <pc:sldChg chg="del">
        <pc:chgData name="JW Zwang" userId="a03fefa36b52fbb4" providerId="LiveId" clId="{CF7C8D1D-5281-4623-9930-779F7B7D8FBB}" dt="2022-06-26T07:43:28.076" v="2222" actId="47"/>
        <pc:sldMkLst>
          <pc:docMk/>
          <pc:sldMk cId="3112784039" sldId="320"/>
        </pc:sldMkLst>
      </pc:sldChg>
      <pc:sldChg chg="modSp mod ord">
        <pc:chgData name="JW Zwang" userId="a03fefa36b52fbb4" providerId="LiveId" clId="{CF7C8D1D-5281-4623-9930-779F7B7D8FBB}" dt="2022-06-26T08:29:09.261" v="2771" actId="1076"/>
        <pc:sldMkLst>
          <pc:docMk/>
          <pc:sldMk cId="2489130642" sldId="321"/>
        </pc:sldMkLst>
        <pc:picChg chg="mod">
          <ac:chgData name="JW Zwang" userId="a03fefa36b52fbb4" providerId="LiveId" clId="{CF7C8D1D-5281-4623-9930-779F7B7D8FBB}" dt="2022-06-26T08:29:05.461" v="2770" actId="1076"/>
          <ac:picMkLst>
            <pc:docMk/>
            <pc:sldMk cId="2489130642" sldId="321"/>
            <ac:picMk id="3" creationId="{CD44486A-032E-E76F-4B74-C9194F838DF6}"/>
          </ac:picMkLst>
        </pc:picChg>
        <pc:picChg chg="mod">
          <ac:chgData name="JW Zwang" userId="a03fefa36b52fbb4" providerId="LiveId" clId="{CF7C8D1D-5281-4623-9930-779F7B7D8FBB}" dt="2022-06-26T08:28:54.045" v="2766" actId="1076"/>
          <ac:picMkLst>
            <pc:docMk/>
            <pc:sldMk cId="2489130642" sldId="321"/>
            <ac:picMk id="5" creationId="{D425F3A3-3FD4-C46E-A522-EAE47494A5C5}"/>
          </ac:picMkLst>
        </pc:picChg>
        <pc:picChg chg="mod">
          <ac:chgData name="JW Zwang" userId="a03fefa36b52fbb4" providerId="LiveId" clId="{CF7C8D1D-5281-4623-9930-779F7B7D8FBB}" dt="2022-06-26T08:29:01.517" v="2769" actId="1076"/>
          <ac:picMkLst>
            <pc:docMk/>
            <pc:sldMk cId="2489130642" sldId="321"/>
            <ac:picMk id="6" creationId="{B72730B0-6FCA-44F6-8F8A-DFBE3E72EF88}"/>
          </ac:picMkLst>
        </pc:picChg>
        <pc:picChg chg="mod">
          <ac:chgData name="JW Zwang" userId="a03fefa36b52fbb4" providerId="LiveId" clId="{CF7C8D1D-5281-4623-9930-779F7B7D8FBB}" dt="2022-06-26T08:29:09.261" v="2771" actId="1076"/>
          <ac:picMkLst>
            <pc:docMk/>
            <pc:sldMk cId="2489130642" sldId="321"/>
            <ac:picMk id="7" creationId="{F2660E37-BCB8-4D7A-52E7-6E0C3E1144D0}"/>
          </ac:picMkLst>
        </pc:picChg>
      </pc:sldChg>
      <pc:sldChg chg="del">
        <pc:chgData name="JW Zwang" userId="a03fefa36b52fbb4" providerId="LiveId" clId="{CF7C8D1D-5281-4623-9930-779F7B7D8FBB}" dt="2022-06-26T07:45:00.165" v="2233" actId="47"/>
        <pc:sldMkLst>
          <pc:docMk/>
          <pc:sldMk cId="3379722466" sldId="322"/>
        </pc:sldMkLst>
      </pc:sldChg>
      <pc:sldChg chg="del">
        <pc:chgData name="JW Zwang" userId="a03fefa36b52fbb4" providerId="LiveId" clId="{CF7C8D1D-5281-4623-9930-779F7B7D8FBB}" dt="2022-06-26T07:45:00.165" v="2233" actId="47"/>
        <pc:sldMkLst>
          <pc:docMk/>
          <pc:sldMk cId="1603912176" sldId="323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2674963554" sldId="324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619630123" sldId="325"/>
        </pc:sldMkLst>
      </pc:sldChg>
      <pc:sldChg chg="del">
        <pc:chgData name="JW Zwang" userId="a03fefa36b52fbb4" providerId="LiveId" clId="{CF7C8D1D-5281-4623-9930-779F7B7D8FBB}" dt="2022-06-26T07:50:50.303" v="2266" actId="47"/>
        <pc:sldMkLst>
          <pc:docMk/>
          <pc:sldMk cId="3598649594" sldId="326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2188225388" sldId="327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1453983568" sldId="328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499030029" sldId="329"/>
        </pc:sldMkLst>
      </pc:sldChg>
      <pc:sldChg chg="del">
        <pc:chgData name="JW Zwang" userId="a03fefa36b52fbb4" providerId="LiveId" clId="{CF7C8D1D-5281-4623-9930-779F7B7D8FBB}" dt="2022-06-26T07:45:20.526" v="2235" actId="47"/>
        <pc:sldMkLst>
          <pc:docMk/>
          <pc:sldMk cId="784645548" sldId="330"/>
        </pc:sldMkLst>
      </pc:sldChg>
      <pc:sldChg chg="del">
        <pc:chgData name="JW Zwang" userId="a03fefa36b52fbb4" providerId="LiveId" clId="{CF7C8D1D-5281-4623-9930-779F7B7D8FBB}" dt="2022-06-26T07:45:20.526" v="2235" actId="47"/>
        <pc:sldMkLst>
          <pc:docMk/>
          <pc:sldMk cId="2767414727" sldId="331"/>
        </pc:sldMkLst>
      </pc:sldChg>
      <pc:sldChg chg="del">
        <pc:chgData name="JW Zwang" userId="a03fefa36b52fbb4" providerId="LiveId" clId="{CF7C8D1D-5281-4623-9930-779F7B7D8FBB}" dt="2022-06-26T07:45:00.165" v="2233" actId="47"/>
        <pc:sldMkLst>
          <pc:docMk/>
          <pc:sldMk cId="2560495447" sldId="332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268287895" sldId="333"/>
        </pc:sldMkLst>
      </pc:sldChg>
      <pc:sldChg chg="del">
        <pc:chgData name="JW Zwang" userId="a03fefa36b52fbb4" providerId="LiveId" clId="{CF7C8D1D-5281-4623-9930-779F7B7D8FBB}" dt="2022-06-26T07:45:10.898" v="2234" actId="47"/>
        <pc:sldMkLst>
          <pc:docMk/>
          <pc:sldMk cId="3785491869" sldId="334"/>
        </pc:sldMkLst>
      </pc:sldChg>
      <pc:sldChg chg="del">
        <pc:chgData name="JW Zwang" userId="a03fefa36b52fbb4" providerId="LiveId" clId="{CF7C8D1D-5281-4623-9930-779F7B7D8FBB}" dt="2022-06-26T07:45:00.165" v="2233" actId="47"/>
        <pc:sldMkLst>
          <pc:docMk/>
          <pc:sldMk cId="958655932" sldId="335"/>
        </pc:sldMkLst>
      </pc:sldChg>
      <pc:sldChg chg="addSp modSp new mod">
        <pc:chgData name="JW Zwang" userId="a03fefa36b52fbb4" providerId="LiveId" clId="{CF7C8D1D-5281-4623-9930-779F7B7D8FBB}" dt="2022-06-26T05:58:12.663" v="495" actId="1076"/>
        <pc:sldMkLst>
          <pc:docMk/>
          <pc:sldMk cId="4273219619" sldId="336"/>
        </pc:sldMkLst>
        <pc:spChg chg="add mod">
          <ac:chgData name="JW Zwang" userId="a03fefa36b52fbb4" providerId="LiveId" clId="{CF7C8D1D-5281-4623-9930-779F7B7D8FBB}" dt="2022-06-26T05:58:07.533" v="494" actId="1036"/>
          <ac:spMkLst>
            <pc:docMk/>
            <pc:sldMk cId="4273219619" sldId="336"/>
            <ac:spMk id="7" creationId="{4D806E06-B2A2-793B-3CAB-F3271173C213}"/>
          </ac:spMkLst>
        </pc:spChg>
        <pc:spChg chg="add mod">
          <ac:chgData name="JW Zwang" userId="a03fefa36b52fbb4" providerId="LiveId" clId="{CF7C8D1D-5281-4623-9930-779F7B7D8FBB}" dt="2022-06-26T05:39:19.504" v="202" actId="1076"/>
          <ac:spMkLst>
            <pc:docMk/>
            <pc:sldMk cId="4273219619" sldId="336"/>
            <ac:spMk id="8" creationId="{ABC63859-89D5-139C-787F-42FA61336418}"/>
          </ac:spMkLst>
        </pc:spChg>
        <pc:spChg chg="add mod">
          <ac:chgData name="JW Zwang" userId="a03fefa36b52fbb4" providerId="LiveId" clId="{CF7C8D1D-5281-4623-9930-779F7B7D8FBB}" dt="2022-06-26T05:58:12.663" v="495" actId="1076"/>
          <ac:spMkLst>
            <pc:docMk/>
            <pc:sldMk cId="4273219619" sldId="336"/>
            <ac:spMk id="9" creationId="{D5261A9F-3BC8-F7C7-5B41-0911099F9CA2}"/>
          </ac:spMkLst>
        </pc:spChg>
        <pc:spChg chg="add mod">
          <ac:chgData name="JW Zwang" userId="a03fefa36b52fbb4" providerId="LiveId" clId="{CF7C8D1D-5281-4623-9930-779F7B7D8FBB}" dt="2022-06-26T05:58:07.533" v="494" actId="1036"/>
          <ac:spMkLst>
            <pc:docMk/>
            <pc:sldMk cId="4273219619" sldId="336"/>
            <ac:spMk id="10" creationId="{77002C7A-8375-8E0E-BCC5-37978C3E6264}"/>
          </ac:spMkLst>
        </pc:spChg>
        <pc:grpChg chg="add mod">
          <ac:chgData name="JW Zwang" userId="a03fefa36b52fbb4" providerId="LiveId" clId="{CF7C8D1D-5281-4623-9930-779F7B7D8FBB}" dt="2022-06-26T05:40:18.958" v="219" actId="692"/>
          <ac:grpSpMkLst>
            <pc:docMk/>
            <pc:sldMk cId="4273219619" sldId="336"/>
            <ac:grpSpMk id="11" creationId="{73AB4A9D-68E9-49A4-1BC6-ECF0319A732B}"/>
          </ac:grpSpMkLst>
        </pc:grpChg>
        <pc:picChg chg="add mod">
          <ac:chgData name="JW Zwang" userId="a03fefa36b52fbb4" providerId="LiveId" clId="{CF7C8D1D-5281-4623-9930-779F7B7D8FBB}" dt="2022-06-26T05:58:07.533" v="494" actId="1036"/>
          <ac:picMkLst>
            <pc:docMk/>
            <pc:sldMk cId="4273219619" sldId="336"/>
            <ac:picMk id="3" creationId="{8D2D70A9-E842-298B-7B53-F3CAAF7006E0}"/>
          </ac:picMkLst>
        </pc:picChg>
        <pc:picChg chg="add mod">
          <ac:chgData name="JW Zwang" userId="a03fefa36b52fbb4" providerId="LiveId" clId="{CF7C8D1D-5281-4623-9930-779F7B7D8FBB}" dt="2022-06-26T05:40:16.199" v="218" actId="164"/>
          <ac:picMkLst>
            <pc:docMk/>
            <pc:sldMk cId="4273219619" sldId="336"/>
            <ac:picMk id="4" creationId="{F2D23109-1757-31A1-F382-A378A8F89F24}"/>
          </ac:picMkLst>
        </pc:picChg>
        <pc:picChg chg="add mod">
          <ac:chgData name="JW Zwang" userId="a03fefa36b52fbb4" providerId="LiveId" clId="{CF7C8D1D-5281-4623-9930-779F7B7D8FBB}" dt="2022-06-26T05:40:16.199" v="218" actId="164"/>
          <ac:picMkLst>
            <pc:docMk/>
            <pc:sldMk cId="4273219619" sldId="336"/>
            <ac:picMk id="5" creationId="{48D00000-98E4-A7F9-0856-D51BCA559249}"/>
          </ac:picMkLst>
        </pc:picChg>
        <pc:picChg chg="add mod">
          <ac:chgData name="JW Zwang" userId="a03fefa36b52fbb4" providerId="LiveId" clId="{CF7C8D1D-5281-4623-9930-779F7B7D8FBB}" dt="2022-06-26T05:58:07.533" v="494" actId="1036"/>
          <ac:picMkLst>
            <pc:docMk/>
            <pc:sldMk cId="4273219619" sldId="336"/>
            <ac:picMk id="6" creationId="{0106AF4E-4FB0-2049-3027-B252748E0198}"/>
          </ac:picMkLst>
        </pc:picChg>
      </pc:sldChg>
      <pc:sldChg chg="addSp modSp add mod modAnim">
        <pc:chgData name="JW Zwang" userId="a03fefa36b52fbb4" providerId="LiveId" clId="{CF7C8D1D-5281-4623-9930-779F7B7D8FBB}" dt="2022-06-26T05:55:25.279" v="456" actId="20577"/>
        <pc:sldMkLst>
          <pc:docMk/>
          <pc:sldMk cId="628046363" sldId="357"/>
        </pc:sldMkLst>
        <pc:spChg chg="add mod">
          <ac:chgData name="JW Zwang" userId="a03fefa36b52fbb4" providerId="LiveId" clId="{CF7C8D1D-5281-4623-9930-779F7B7D8FBB}" dt="2022-06-26T05:46:26.407" v="237" actId="692"/>
          <ac:spMkLst>
            <pc:docMk/>
            <pc:sldMk cId="628046363" sldId="357"/>
            <ac:spMk id="3" creationId="{CF1D6588-CF65-48F1-AADD-CB90BCC201C4}"/>
          </ac:spMkLst>
        </pc:spChg>
        <pc:spChg chg="add mod">
          <ac:chgData name="JW Zwang" userId="a03fefa36b52fbb4" providerId="LiveId" clId="{CF7C8D1D-5281-4623-9930-779F7B7D8FBB}" dt="2022-06-26T05:47:09.294" v="256" actId="1076"/>
          <ac:spMkLst>
            <pc:docMk/>
            <pc:sldMk cId="628046363" sldId="357"/>
            <ac:spMk id="5" creationId="{CD211136-3BF2-B846-ADDA-8A176208BCA3}"/>
          </ac:spMkLst>
        </pc:spChg>
        <pc:spChg chg="add mod">
          <ac:chgData name="JW Zwang" userId="a03fefa36b52fbb4" providerId="LiveId" clId="{CF7C8D1D-5281-4623-9930-779F7B7D8FBB}" dt="2022-06-26T05:47:17.799" v="258" actId="1076"/>
          <ac:spMkLst>
            <pc:docMk/>
            <pc:sldMk cId="628046363" sldId="357"/>
            <ac:spMk id="6" creationId="{DFCEFAF2-151D-A7CD-F366-1BD39F8C27A8}"/>
          </ac:spMkLst>
        </pc:spChg>
        <pc:spChg chg="add mod">
          <ac:chgData name="JW Zwang" userId="a03fefa36b52fbb4" providerId="LiveId" clId="{CF7C8D1D-5281-4623-9930-779F7B7D8FBB}" dt="2022-06-26T05:47:26.208" v="260" actId="1076"/>
          <ac:spMkLst>
            <pc:docMk/>
            <pc:sldMk cId="628046363" sldId="357"/>
            <ac:spMk id="8" creationId="{58D4443C-9E3B-40F8-4F4D-91FC948943E3}"/>
          </ac:spMkLst>
        </pc:spChg>
        <pc:spChg chg="add mod">
          <ac:chgData name="JW Zwang" userId="a03fefa36b52fbb4" providerId="LiveId" clId="{CF7C8D1D-5281-4623-9930-779F7B7D8FBB}" dt="2022-06-26T05:55:25.279" v="456" actId="20577"/>
          <ac:spMkLst>
            <pc:docMk/>
            <pc:sldMk cId="628046363" sldId="357"/>
            <ac:spMk id="21" creationId="{B308DE6A-E74F-F1F6-AE59-12D170086D51}"/>
          </ac:spMkLst>
        </pc:spChg>
        <pc:graphicFrameChg chg="mod">
          <ac:chgData name="JW Zwang" userId="a03fefa36b52fbb4" providerId="LiveId" clId="{CF7C8D1D-5281-4623-9930-779F7B7D8FBB}" dt="2022-06-26T05:45:08.461" v="225" actId="692"/>
          <ac:graphicFrameMkLst>
            <pc:docMk/>
            <pc:sldMk cId="628046363" sldId="357"/>
            <ac:graphicFrameMk id="2" creationId="{87DB7357-F1DC-4F24-ADDE-0005465DF570}"/>
          </ac:graphicFrameMkLst>
        </pc:graphicFrameChg>
        <pc:cxnChg chg="add mod">
          <ac:chgData name="JW Zwang" userId="a03fefa36b52fbb4" providerId="LiveId" clId="{CF7C8D1D-5281-4623-9930-779F7B7D8FBB}" dt="2022-06-26T05:47:53.909" v="275" actId="692"/>
          <ac:cxnSpMkLst>
            <pc:docMk/>
            <pc:sldMk cId="628046363" sldId="357"/>
            <ac:cxnSpMk id="9" creationId="{00AF8CBC-F059-F43C-88F7-B54861392242}"/>
          </ac:cxnSpMkLst>
        </pc:cxnChg>
        <pc:cxnChg chg="add mod">
          <ac:chgData name="JW Zwang" userId="a03fefa36b52fbb4" providerId="LiveId" clId="{CF7C8D1D-5281-4623-9930-779F7B7D8FBB}" dt="2022-06-26T05:48:52.433" v="284" actId="1035"/>
          <ac:cxnSpMkLst>
            <pc:docMk/>
            <pc:sldMk cId="628046363" sldId="357"/>
            <ac:cxnSpMk id="10" creationId="{3ADFE78B-1930-DEE5-216A-270784CD9271}"/>
          </ac:cxnSpMkLst>
        </pc:cxnChg>
        <pc:cxnChg chg="add mod">
          <ac:chgData name="JW Zwang" userId="a03fefa36b52fbb4" providerId="LiveId" clId="{CF7C8D1D-5281-4623-9930-779F7B7D8FBB}" dt="2022-06-26T05:48:44.719" v="282" actId="14100"/>
          <ac:cxnSpMkLst>
            <pc:docMk/>
            <pc:sldMk cId="628046363" sldId="357"/>
            <ac:cxnSpMk id="12" creationId="{C1071186-8880-5EC6-506C-C921BA637FFF}"/>
          </ac:cxnSpMkLst>
        </pc:cxnChg>
        <pc:cxnChg chg="add mod">
          <ac:chgData name="JW Zwang" userId="a03fefa36b52fbb4" providerId="LiveId" clId="{CF7C8D1D-5281-4623-9930-779F7B7D8FBB}" dt="2022-06-26T05:49:04.783" v="287" actId="14100"/>
          <ac:cxnSpMkLst>
            <pc:docMk/>
            <pc:sldMk cId="628046363" sldId="357"/>
            <ac:cxnSpMk id="15" creationId="{49DC8C6A-4BE5-C01F-48B4-49AB2C5BE625}"/>
          </ac:cxnSpMkLst>
        </pc:cxnChg>
        <pc:cxnChg chg="add mod">
          <ac:chgData name="JW Zwang" userId="a03fefa36b52fbb4" providerId="LiveId" clId="{CF7C8D1D-5281-4623-9930-779F7B7D8FBB}" dt="2022-06-26T05:49:11.447" v="290" actId="14100"/>
          <ac:cxnSpMkLst>
            <pc:docMk/>
            <pc:sldMk cId="628046363" sldId="357"/>
            <ac:cxnSpMk id="17" creationId="{C013590F-77F9-E40D-F79C-099D51FC5B9A}"/>
          </ac:cxnSpMkLst>
        </pc:cxnChg>
        <pc:cxnChg chg="add mod">
          <ac:chgData name="JW Zwang" userId="a03fefa36b52fbb4" providerId="LiveId" clId="{CF7C8D1D-5281-4623-9930-779F7B7D8FBB}" dt="2022-06-26T05:49:22.886" v="293" actId="14100"/>
          <ac:cxnSpMkLst>
            <pc:docMk/>
            <pc:sldMk cId="628046363" sldId="357"/>
            <ac:cxnSpMk id="19" creationId="{ACAABF8F-64A7-AD98-130A-97F4665A418A}"/>
          </ac:cxnSpMkLst>
        </pc:cxnChg>
      </pc:sldChg>
      <pc:sldChg chg="addSp modSp new mod modAnim">
        <pc:chgData name="JW Zwang" userId="a03fefa36b52fbb4" providerId="LiveId" clId="{CF7C8D1D-5281-4623-9930-779F7B7D8FBB}" dt="2022-06-26T06:04:34.564" v="569" actId="692"/>
        <pc:sldMkLst>
          <pc:docMk/>
          <pc:sldMk cId="1108100688" sldId="358"/>
        </pc:sldMkLst>
        <pc:spChg chg="add mod">
          <ac:chgData name="JW Zwang" userId="a03fefa36b52fbb4" providerId="LiveId" clId="{CF7C8D1D-5281-4623-9930-779F7B7D8FBB}" dt="2022-06-26T06:03:03.466" v="527" actId="20577"/>
          <ac:spMkLst>
            <pc:docMk/>
            <pc:sldMk cId="1108100688" sldId="358"/>
            <ac:spMk id="5" creationId="{23B9B320-2283-F252-0168-50F2463BD20D}"/>
          </ac:spMkLst>
        </pc:spChg>
        <pc:spChg chg="add mod">
          <ac:chgData name="JW Zwang" userId="a03fefa36b52fbb4" providerId="LiveId" clId="{CF7C8D1D-5281-4623-9930-779F7B7D8FBB}" dt="2022-06-26T06:03:21.088" v="540" actId="20577"/>
          <ac:spMkLst>
            <pc:docMk/>
            <pc:sldMk cId="1108100688" sldId="358"/>
            <ac:spMk id="6" creationId="{97C3A6B2-CC50-893D-20C8-EE3FBB565EE0}"/>
          </ac:spMkLst>
        </pc:spChg>
        <pc:spChg chg="add mod">
          <ac:chgData name="JW Zwang" userId="a03fefa36b52fbb4" providerId="LiveId" clId="{CF7C8D1D-5281-4623-9930-779F7B7D8FBB}" dt="2022-06-26T06:04:24.953" v="567" actId="20577"/>
          <ac:spMkLst>
            <pc:docMk/>
            <pc:sldMk cId="1108100688" sldId="358"/>
            <ac:spMk id="7" creationId="{108D76F7-A3FE-F826-AB07-41EEAAF64D81}"/>
          </ac:spMkLst>
        </pc:spChg>
        <pc:spChg chg="add mod">
          <ac:chgData name="JW Zwang" userId="a03fefa36b52fbb4" providerId="LiveId" clId="{CF7C8D1D-5281-4623-9930-779F7B7D8FBB}" dt="2022-06-26T06:03:54.085" v="561" actId="2085"/>
          <ac:spMkLst>
            <pc:docMk/>
            <pc:sldMk cId="1108100688" sldId="358"/>
            <ac:spMk id="8" creationId="{9E54EB2A-1AE0-1B47-92F0-B4350ADCEF2D}"/>
          </ac:spMkLst>
        </pc:spChg>
        <pc:picChg chg="add mod">
          <ac:chgData name="JW Zwang" userId="a03fefa36b52fbb4" providerId="LiveId" clId="{CF7C8D1D-5281-4623-9930-779F7B7D8FBB}" dt="2022-06-26T06:04:34.564" v="569" actId="692"/>
          <ac:picMkLst>
            <pc:docMk/>
            <pc:sldMk cId="1108100688" sldId="358"/>
            <ac:picMk id="2" creationId="{2F0318EE-0B9E-B54D-BE8C-3E74B8AC864A}"/>
          </ac:picMkLst>
        </pc:picChg>
        <pc:picChg chg="add mod">
          <ac:chgData name="JW Zwang" userId="a03fefa36b52fbb4" providerId="LiveId" clId="{CF7C8D1D-5281-4623-9930-779F7B7D8FBB}" dt="2022-06-26T06:04:34.564" v="569" actId="692"/>
          <ac:picMkLst>
            <pc:docMk/>
            <pc:sldMk cId="1108100688" sldId="358"/>
            <ac:picMk id="3" creationId="{17743BE3-F385-D805-40F4-A1F02B28D56F}"/>
          </ac:picMkLst>
        </pc:picChg>
        <pc:picChg chg="add mod">
          <ac:chgData name="JW Zwang" userId="a03fefa36b52fbb4" providerId="LiveId" clId="{CF7C8D1D-5281-4623-9930-779F7B7D8FBB}" dt="2022-06-26T06:04:34.564" v="569" actId="692"/>
          <ac:picMkLst>
            <pc:docMk/>
            <pc:sldMk cId="1108100688" sldId="358"/>
            <ac:picMk id="4" creationId="{7C867AD7-D45A-B7B7-F005-13BC608E003E}"/>
          </ac:picMkLst>
        </pc:picChg>
      </pc:sldChg>
      <pc:sldChg chg="addSp modSp new mod">
        <pc:chgData name="JW Zwang" userId="a03fefa36b52fbb4" providerId="LiveId" clId="{CF7C8D1D-5281-4623-9930-779F7B7D8FBB}" dt="2022-06-26T08:11:36.281" v="2533" actId="121"/>
        <pc:sldMkLst>
          <pc:docMk/>
          <pc:sldMk cId="2860485839" sldId="359"/>
        </pc:sldMkLst>
        <pc:spChg chg="add mod">
          <ac:chgData name="JW Zwang" userId="a03fefa36b52fbb4" providerId="LiveId" clId="{CF7C8D1D-5281-4623-9930-779F7B7D8FBB}" dt="2022-06-26T08:11:36.281" v="2533" actId="121"/>
          <ac:spMkLst>
            <pc:docMk/>
            <pc:sldMk cId="2860485839" sldId="359"/>
            <ac:spMk id="4" creationId="{FE522953-BC17-CB19-D165-8C632603E1CA}"/>
          </ac:spMkLst>
        </pc:spChg>
        <pc:spChg chg="add mod">
          <ac:chgData name="JW Zwang" userId="a03fefa36b52fbb4" providerId="LiveId" clId="{CF7C8D1D-5281-4623-9930-779F7B7D8FBB}" dt="2022-06-26T06:31:21.357" v="1180" actId="20577"/>
          <ac:spMkLst>
            <pc:docMk/>
            <pc:sldMk cId="2860485839" sldId="359"/>
            <ac:spMk id="5" creationId="{A475F02B-EFBA-A957-52F6-89F11E40F809}"/>
          </ac:spMkLst>
        </pc:spChg>
        <pc:picChg chg="add mod">
          <ac:chgData name="JW Zwang" userId="a03fefa36b52fbb4" providerId="LiveId" clId="{CF7C8D1D-5281-4623-9930-779F7B7D8FBB}" dt="2022-06-26T06:41:38.975" v="1189" actId="1076"/>
          <ac:picMkLst>
            <pc:docMk/>
            <pc:sldMk cId="2860485839" sldId="359"/>
            <ac:picMk id="3" creationId="{B9606DB6-C42C-DAA6-318F-568B0B16E604}"/>
          </ac:picMkLst>
        </pc:picChg>
      </pc:sldChg>
      <pc:sldChg chg="addSp modSp new mod ord">
        <pc:chgData name="JW Zwang" userId="a03fefa36b52fbb4" providerId="LiveId" clId="{CF7C8D1D-5281-4623-9930-779F7B7D8FBB}" dt="2022-06-26T07:53:06.519" v="2281" actId="1076"/>
        <pc:sldMkLst>
          <pc:docMk/>
          <pc:sldMk cId="3450379983" sldId="360"/>
        </pc:sldMkLst>
        <pc:spChg chg="add mod">
          <ac:chgData name="JW Zwang" userId="a03fefa36b52fbb4" providerId="LiveId" clId="{CF7C8D1D-5281-4623-9930-779F7B7D8FBB}" dt="2022-06-26T07:53:06.519" v="2281" actId="1076"/>
          <ac:spMkLst>
            <pc:docMk/>
            <pc:sldMk cId="3450379983" sldId="360"/>
            <ac:spMk id="3" creationId="{E05E2127-97D0-B1EC-E9C8-72C3828A4E05}"/>
          </ac:spMkLst>
        </pc:spChg>
        <pc:picChg chg="add mod">
          <ac:chgData name="JW Zwang" userId="a03fefa36b52fbb4" providerId="LiveId" clId="{CF7C8D1D-5281-4623-9930-779F7B7D8FBB}" dt="2022-06-26T07:53:03.375" v="2280" actId="1076"/>
          <ac:picMkLst>
            <pc:docMk/>
            <pc:sldMk cId="3450379983" sldId="360"/>
            <ac:picMk id="3074" creationId="{20AB9DF7-7CA5-E166-5153-57C020F60566}"/>
          </ac:picMkLst>
        </pc:picChg>
      </pc:sldChg>
      <pc:sldChg chg="addSp delSp modSp new mod ord">
        <pc:chgData name="JW Zwang" userId="a03fefa36b52fbb4" providerId="LiveId" clId="{CF7C8D1D-5281-4623-9930-779F7B7D8FBB}" dt="2022-06-26T07:29:02.386" v="2195"/>
        <pc:sldMkLst>
          <pc:docMk/>
          <pc:sldMk cId="312446598" sldId="361"/>
        </pc:sldMkLst>
        <pc:spChg chg="add mod">
          <ac:chgData name="JW Zwang" userId="a03fefa36b52fbb4" providerId="LiveId" clId="{CF7C8D1D-5281-4623-9930-779F7B7D8FBB}" dt="2022-06-26T06:53:32.029" v="1625" actId="113"/>
          <ac:spMkLst>
            <pc:docMk/>
            <pc:sldMk cId="312446598" sldId="361"/>
            <ac:spMk id="8" creationId="{45D8FF05-9F17-E512-262A-0BED8A873DB2}"/>
          </ac:spMkLst>
        </pc:spChg>
        <pc:picChg chg="add mod">
          <ac:chgData name="JW Zwang" userId="a03fefa36b52fbb4" providerId="LiveId" clId="{CF7C8D1D-5281-4623-9930-779F7B7D8FBB}" dt="2022-06-26T06:42:04.907" v="1196" actId="1076"/>
          <ac:picMkLst>
            <pc:docMk/>
            <pc:sldMk cId="312446598" sldId="361"/>
            <ac:picMk id="3" creationId="{677872A8-3503-7FD0-F1D3-769B9C12F676}"/>
          </ac:picMkLst>
        </pc:picChg>
        <pc:picChg chg="add del">
          <ac:chgData name="JW Zwang" userId="a03fefa36b52fbb4" providerId="LiveId" clId="{CF7C8D1D-5281-4623-9930-779F7B7D8FBB}" dt="2022-06-26T06:41:45.297" v="1191" actId="478"/>
          <ac:picMkLst>
            <pc:docMk/>
            <pc:sldMk cId="312446598" sldId="361"/>
            <ac:picMk id="5" creationId="{A525AFE3-0392-A4F8-8012-440245F79FE0}"/>
          </ac:picMkLst>
        </pc:picChg>
        <pc:picChg chg="add del">
          <ac:chgData name="JW Zwang" userId="a03fefa36b52fbb4" providerId="LiveId" clId="{CF7C8D1D-5281-4623-9930-779F7B7D8FBB}" dt="2022-06-26T06:41:51.682" v="1193" actId="478"/>
          <ac:picMkLst>
            <pc:docMk/>
            <pc:sldMk cId="312446598" sldId="361"/>
            <ac:picMk id="7" creationId="{0D3F1A69-2F3B-53E5-BABB-F6975B076466}"/>
          </ac:picMkLst>
        </pc:picChg>
      </pc:sldChg>
      <pc:sldChg chg="addSp delSp modSp new mod ord">
        <pc:chgData name="JW Zwang" userId="a03fefa36b52fbb4" providerId="LiveId" clId="{CF7C8D1D-5281-4623-9930-779F7B7D8FBB}" dt="2022-06-26T08:07:58.456" v="2505"/>
        <pc:sldMkLst>
          <pc:docMk/>
          <pc:sldMk cId="2080288734" sldId="362"/>
        </pc:sldMkLst>
        <pc:spChg chg="add mod">
          <ac:chgData name="JW Zwang" userId="a03fefa36b52fbb4" providerId="LiveId" clId="{CF7C8D1D-5281-4623-9930-779F7B7D8FBB}" dt="2022-06-26T07:00:26.443" v="1667" actId="20577"/>
          <ac:spMkLst>
            <pc:docMk/>
            <pc:sldMk cId="2080288734" sldId="362"/>
            <ac:spMk id="12" creationId="{C1F99F92-3269-FEC5-7367-365BF2F79689}"/>
          </ac:spMkLst>
        </pc:spChg>
        <pc:spChg chg="add mod">
          <ac:chgData name="JW Zwang" userId="a03fefa36b52fbb4" providerId="LiveId" clId="{CF7C8D1D-5281-4623-9930-779F7B7D8FBB}" dt="2022-06-26T07:00:54.574" v="1684" actId="20577"/>
          <ac:spMkLst>
            <pc:docMk/>
            <pc:sldMk cId="2080288734" sldId="362"/>
            <ac:spMk id="13" creationId="{E32B84AA-6E12-4E13-AFDA-6C215F46CDCC}"/>
          </ac:spMkLst>
        </pc:spChg>
        <pc:grpChg chg="add del mod">
          <ac:chgData name="JW Zwang" userId="a03fefa36b52fbb4" providerId="LiveId" clId="{CF7C8D1D-5281-4623-9930-779F7B7D8FBB}" dt="2022-06-26T06:59:46.939" v="1652" actId="21"/>
          <ac:grpSpMkLst>
            <pc:docMk/>
            <pc:sldMk cId="2080288734" sldId="362"/>
            <ac:grpSpMk id="10" creationId="{BFC6DE49-B994-38E3-A0C5-32508D333D10}"/>
          </ac:grpSpMkLst>
        </pc:grpChg>
        <pc:picChg chg="add mod">
          <ac:chgData name="JW Zwang" userId="a03fefa36b52fbb4" providerId="LiveId" clId="{CF7C8D1D-5281-4623-9930-779F7B7D8FBB}" dt="2022-06-26T06:59:18.275" v="1647" actId="692"/>
          <ac:picMkLst>
            <pc:docMk/>
            <pc:sldMk cId="2080288734" sldId="362"/>
            <ac:picMk id="3" creationId="{499690CA-BC64-43D1-93CE-0A8C4072793A}"/>
          </ac:picMkLst>
        </pc:picChg>
        <pc:picChg chg="add del mod">
          <ac:chgData name="JW Zwang" userId="a03fefa36b52fbb4" providerId="LiveId" clId="{CF7C8D1D-5281-4623-9930-779F7B7D8FBB}" dt="2022-06-26T06:57:22.198" v="1633" actId="478"/>
          <ac:picMkLst>
            <pc:docMk/>
            <pc:sldMk cId="2080288734" sldId="362"/>
            <ac:picMk id="5" creationId="{8D05CE53-A0B2-B0ED-DBE7-32B734BAA3E1}"/>
          </ac:picMkLst>
        </pc:picChg>
        <pc:picChg chg="add mod">
          <ac:chgData name="JW Zwang" userId="a03fefa36b52fbb4" providerId="LiveId" clId="{CF7C8D1D-5281-4623-9930-779F7B7D8FBB}" dt="2022-06-26T06:59:38.451" v="1651" actId="692"/>
          <ac:picMkLst>
            <pc:docMk/>
            <pc:sldMk cId="2080288734" sldId="362"/>
            <ac:picMk id="7" creationId="{9F677374-929F-E522-8541-3B31F23FBC5B}"/>
          </ac:picMkLst>
        </pc:picChg>
        <pc:picChg chg="add mod">
          <ac:chgData name="JW Zwang" userId="a03fefa36b52fbb4" providerId="LiveId" clId="{CF7C8D1D-5281-4623-9930-779F7B7D8FBB}" dt="2022-06-26T06:59:38.451" v="1651" actId="692"/>
          <ac:picMkLst>
            <pc:docMk/>
            <pc:sldMk cId="2080288734" sldId="362"/>
            <ac:picMk id="9" creationId="{6787312C-91F8-DAD6-2BCD-DF41872D1263}"/>
          </ac:picMkLst>
        </pc:picChg>
        <pc:picChg chg="mod">
          <ac:chgData name="JW Zwang" userId="a03fefa36b52fbb4" providerId="LiveId" clId="{CF7C8D1D-5281-4623-9930-779F7B7D8FBB}" dt="2022-06-26T07:00:06.185" v="1655" actId="692"/>
          <ac:picMkLst>
            <pc:docMk/>
            <pc:sldMk cId="2080288734" sldId="362"/>
            <ac:picMk id="11" creationId="{5B6D8185-B1D2-ADE7-4E24-9A70690F91A1}"/>
          </ac:picMkLst>
        </pc:picChg>
      </pc:sldChg>
      <pc:sldChg chg="addSp delSp modSp new mod">
        <pc:chgData name="JW Zwang" userId="a03fefa36b52fbb4" providerId="LiveId" clId="{CF7C8D1D-5281-4623-9930-779F7B7D8FBB}" dt="2022-06-26T07:05:22.818" v="1700" actId="1076"/>
        <pc:sldMkLst>
          <pc:docMk/>
          <pc:sldMk cId="1736131661" sldId="363"/>
        </pc:sldMkLst>
        <pc:spChg chg="add mod">
          <ac:chgData name="JW Zwang" userId="a03fefa36b52fbb4" providerId="LiveId" clId="{CF7C8D1D-5281-4623-9930-779F7B7D8FBB}" dt="2022-06-26T07:04:47.205" v="1695" actId="692"/>
          <ac:spMkLst>
            <pc:docMk/>
            <pc:sldMk cId="1736131661" sldId="363"/>
            <ac:spMk id="4" creationId="{3F59C2B9-3BA9-59C3-C66D-18F0B9C39B3E}"/>
          </ac:spMkLst>
        </pc:spChg>
        <pc:grpChg chg="add del mod">
          <ac:chgData name="JW Zwang" userId="a03fefa36b52fbb4" providerId="LiveId" clId="{CF7C8D1D-5281-4623-9930-779F7B7D8FBB}" dt="2022-06-26T07:04:48.691" v="1696" actId="21"/>
          <ac:grpSpMkLst>
            <pc:docMk/>
            <pc:sldMk cId="1736131661" sldId="363"/>
            <ac:grpSpMk id="5" creationId="{8F8179E6-E101-88E6-5EAF-CE3C17B19537}"/>
          </ac:grpSpMkLst>
        </pc:grpChg>
        <pc:picChg chg="add mod">
          <ac:chgData name="JW Zwang" userId="a03fefa36b52fbb4" providerId="LiveId" clId="{CF7C8D1D-5281-4623-9930-779F7B7D8FBB}" dt="2022-06-26T07:04:47.205" v="1695" actId="692"/>
          <ac:picMkLst>
            <pc:docMk/>
            <pc:sldMk cId="1736131661" sldId="363"/>
            <ac:picMk id="3" creationId="{A03AACA3-8C32-5613-353E-0C6563BCDEDA}"/>
          </ac:picMkLst>
        </pc:picChg>
        <pc:picChg chg="mod">
          <ac:chgData name="JW Zwang" userId="a03fefa36b52fbb4" providerId="LiveId" clId="{CF7C8D1D-5281-4623-9930-779F7B7D8FBB}" dt="2022-06-26T07:05:22.818" v="1700" actId="1076"/>
          <ac:picMkLst>
            <pc:docMk/>
            <pc:sldMk cId="1736131661" sldId="363"/>
            <ac:picMk id="6" creationId="{52BD7FBD-0FF3-B89C-AB0D-13084A66A3FC}"/>
          </ac:picMkLst>
        </pc:picChg>
      </pc:sldChg>
      <pc:sldChg chg="addSp modSp new mod ord modClrScheme modAnim chgLayout">
        <pc:chgData name="JW Zwang" userId="a03fefa36b52fbb4" providerId="LiveId" clId="{CF7C8D1D-5281-4623-9930-779F7B7D8FBB}" dt="2022-06-26T07:27:54.091" v="2191"/>
        <pc:sldMkLst>
          <pc:docMk/>
          <pc:sldMk cId="1242166884" sldId="364"/>
        </pc:sldMkLst>
        <pc:spChg chg="add mod ord">
          <ac:chgData name="JW Zwang" userId="a03fefa36b52fbb4" providerId="LiveId" clId="{CF7C8D1D-5281-4623-9930-779F7B7D8FBB}" dt="2022-06-26T07:08:05.806" v="1750" actId="20577"/>
          <ac:spMkLst>
            <pc:docMk/>
            <pc:sldMk cId="1242166884" sldId="364"/>
            <ac:spMk id="4" creationId="{1CF7171C-2D0D-6843-269A-01DAB7CD0538}"/>
          </ac:spMkLst>
        </pc:spChg>
        <pc:spChg chg="add mod">
          <ac:chgData name="JW Zwang" userId="a03fefa36b52fbb4" providerId="LiveId" clId="{CF7C8D1D-5281-4623-9930-779F7B7D8FBB}" dt="2022-06-26T07:23:06.754" v="2091" actId="207"/>
          <ac:spMkLst>
            <pc:docMk/>
            <pc:sldMk cId="1242166884" sldId="364"/>
            <ac:spMk id="5" creationId="{C599BA82-F339-9CA9-8300-8E652B8605E3}"/>
          </ac:spMkLst>
        </pc:spChg>
        <pc:spChg chg="add mod">
          <ac:chgData name="JW Zwang" userId="a03fefa36b52fbb4" providerId="LiveId" clId="{CF7C8D1D-5281-4623-9930-779F7B7D8FBB}" dt="2022-06-26T07:26:32.882" v="2183" actId="207"/>
          <ac:spMkLst>
            <pc:docMk/>
            <pc:sldMk cId="1242166884" sldId="364"/>
            <ac:spMk id="8" creationId="{DE200CD3-9BC5-0155-30DD-02802001F49B}"/>
          </ac:spMkLst>
        </pc:spChg>
        <pc:spChg chg="add mod">
          <ac:chgData name="JW Zwang" userId="a03fefa36b52fbb4" providerId="LiveId" clId="{CF7C8D1D-5281-4623-9930-779F7B7D8FBB}" dt="2022-06-26T07:26:26.751" v="2182" actId="207"/>
          <ac:spMkLst>
            <pc:docMk/>
            <pc:sldMk cId="1242166884" sldId="364"/>
            <ac:spMk id="12" creationId="{713B676B-2AAE-C370-1C30-513A5F63465E}"/>
          </ac:spMkLst>
        </pc:spChg>
        <pc:picChg chg="add mod">
          <ac:chgData name="JW Zwang" userId="a03fefa36b52fbb4" providerId="LiveId" clId="{CF7C8D1D-5281-4623-9930-779F7B7D8FBB}" dt="2022-06-26T07:07:43.778" v="1707" actId="1076"/>
          <ac:picMkLst>
            <pc:docMk/>
            <pc:sldMk cId="1242166884" sldId="364"/>
            <ac:picMk id="3" creationId="{21E0B95A-3DC7-E337-AC0D-6FE394A03568}"/>
          </ac:picMkLst>
        </pc:picChg>
        <pc:cxnChg chg="add mod">
          <ac:chgData name="JW Zwang" userId="a03fefa36b52fbb4" providerId="LiveId" clId="{CF7C8D1D-5281-4623-9930-779F7B7D8FBB}" dt="2022-06-26T07:23:25.472" v="2093" actId="692"/>
          <ac:cxnSpMkLst>
            <pc:docMk/>
            <pc:sldMk cId="1242166884" sldId="364"/>
            <ac:cxnSpMk id="7" creationId="{A20EB1AC-C5D5-0BDC-B4CE-0EAE8603A0DF}"/>
          </ac:cxnSpMkLst>
        </pc:cxnChg>
        <pc:cxnChg chg="add mod">
          <ac:chgData name="JW Zwang" userId="a03fefa36b52fbb4" providerId="LiveId" clId="{CF7C8D1D-5281-4623-9930-779F7B7D8FBB}" dt="2022-06-26T07:25:07.433" v="2136" actId="14100"/>
          <ac:cxnSpMkLst>
            <pc:docMk/>
            <pc:sldMk cId="1242166884" sldId="364"/>
            <ac:cxnSpMk id="10" creationId="{F7BD7FA6-4940-B232-286D-2A38A6BA8CB3}"/>
          </ac:cxnSpMkLst>
        </pc:cxnChg>
        <pc:cxnChg chg="add mod">
          <ac:chgData name="JW Zwang" userId="a03fefa36b52fbb4" providerId="LiveId" clId="{CF7C8D1D-5281-4623-9930-779F7B7D8FBB}" dt="2022-06-26T07:27:42.265" v="2190" actId="14100"/>
          <ac:cxnSpMkLst>
            <pc:docMk/>
            <pc:sldMk cId="1242166884" sldId="364"/>
            <ac:cxnSpMk id="14" creationId="{0BE81E8A-DC09-FD37-B318-2F4EA76DA93F}"/>
          </ac:cxnSpMkLst>
        </pc:cxnChg>
      </pc:sldChg>
      <pc:sldChg chg="addSp modSp new mod ord">
        <pc:chgData name="JW Zwang" userId="a03fefa36b52fbb4" providerId="LiveId" clId="{CF7C8D1D-5281-4623-9930-779F7B7D8FBB}" dt="2022-06-26T07:53:31.784" v="2287" actId="1076"/>
        <pc:sldMkLst>
          <pc:docMk/>
          <pc:sldMk cId="2183216059" sldId="365"/>
        </pc:sldMkLst>
        <pc:spChg chg="add mod">
          <ac:chgData name="JW Zwang" userId="a03fefa36b52fbb4" providerId="LiveId" clId="{CF7C8D1D-5281-4623-9930-779F7B7D8FBB}" dt="2022-06-26T07:16:23.268" v="2078" actId="113"/>
          <ac:spMkLst>
            <pc:docMk/>
            <pc:sldMk cId="2183216059" sldId="365"/>
            <ac:spMk id="6" creationId="{5D6BDFED-D6C2-4D82-7316-3B8C8157885D}"/>
          </ac:spMkLst>
        </pc:spChg>
        <pc:spChg chg="add mod">
          <ac:chgData name="JW Zwang" userId="a03fefa36b52fbb4" providerId="LiveId" clId="{CF7C8D1D-5281-4623-9930-779F7B7D8FBB}" dt="2022-06-26T07:15:52.945" v="2074" actId="692"/>
          <ac:spMkLst>
            <pc:docMk/>
            <pc:sldMk cId="2183216059" sldId="365"/>
            <ac:spMk id="7" creationId="{7CDB6DC8-91EA-2F96-31EF-6171FDC0AD2F}"/>
          </ac:spMkLst>
        </pc:spChg>
        <pc:spChg chg="add mod">
          <ac:chgData name="JW Zwang" userId="a03fefa36b52fbb4" providerId="LiveId" clId="{CF7C8D1D-5281-4623-9930-779F7B7D8FBB}" dt="2022-06-26T07:16:03.538" v="2076" actId="1076"/>
          <ac:spMkLst>
            <pc:docMk/>
            <pc:sldMk cId="2183216059" sldId="365"/>
            <ac:spMk id="8" creationId="{AC6C3014-947A-C9D7-471B-22AE3F5063C3}"/>
          </ac:spMkLst>
        </pc:spChg>
        <pc:picChg chg="add mod">
          <ac:chgData name="JW Zwang" userId="a03fefa36b52fbb4" providerId="LiveId" clId="{CF7C8D1D-5281-4623-9930-779F7B7D8FBB}" dt="2022-06-26T07:53:31.784" v="2287" actId="1076"/>
          <ac:picMkLst>
            <pc:docMk/>
            <pc:sldMk cId="2183216059" sldId="365"/>
            <ac:picMk id="3" creationId="{32CFB8AB-F287-A4C1-DF7C-11B8DFF9783D}"/>
          </ac:picMkLst>
        </pc:picChg>
        <pc:picChg chg="add mod">
          <ac:chgData name="JW Zwang" userId="a03fefa36b52fbb4" providerId="LiveId" clId="{CF7C8D1D-5281-4623-9930-779F7B7D8FBB}" dt="2022-06-26T07:53:24.519" v="2285" actId="692"/>
          <ac:picMkLst>
            <pc:docMk/>
            <pc:sldMk cId="2183216059" sldId="365"/>
            <ac:picMk id="5" creationId="{CE4FC6E6-D240-2BE4-0FFD-A7B1289905C3}"/>
          </ac:picMkLst>
        </pc:picChg>
      </pc:sldChg>
      <pc:sldChg chg="addSp new del">
        <pc:chgData name="JW Zwang" userId="a03fefa36b52fbb4" providerId="LiveId" clId="{CF7C8D1D-5281-4623-9930-779F7B7D8FBB}" dt="2022-06-26T07:48:51.239" v="2253" actId="47"/>
        <pc:sldMkLst>
          <pc:docMk/>
          <pc:sldMk cId="218959076" sldId="366"/>
        </pc:sldMkLst>
        <pc:picChg chg="add">
          <ac:chgData name="JW Zwang" userId="a03fefa36b52fbb4" providerId="LiveId" clId="{CF7C8D1D-5281-4623-9930-779F7B7D8FBB}" dt="2022-06-26T07:33:27.655" v="2197"/>
          <ac:picMkLst>
            <pc:docMk/>
            <pc:sldMk cId="218959076" sldId="366"/>
            <ac:picMk id="6146" creationId="{0C0932E0-E265-2640-F548-3FFF639F34D9}"/>
          </ac:picMkLst>
        </pc:picChg>
      </pc:sldChg>
      <pc:sldChg chg="addSp modSp new mod">
        <pc:chgData name="JW Zwang" userId="a03fefa36b52fbb4" providerId="LiveId" clId="{CF7C8D1D-5281-4623-9930-779F7B7D8FBB}" dt="2022-06-26T07:59:01.399" v="2362" actId="1076"/>
        <pc:sldMkLst>
          <pc:docMk/>
          <pc:sldMk cId="2747370223" sldId="366"/>
        </pc:sldMkLst>
        <pc:spChg chg="add mod">
          <ac:chgData name="JW Zwang" userId="a03fefa36b52fbb4" providerId="LiveId" clId="{CF7C8D1D-5281-4623-9930-779F7B7D8FBB}" dt="2022-06-26T07:58:05.305" v="2359" actId="164"/>
          <ac:spMkLst>
            <pc:docMk/>
            <pc:sldMk cId="2747370223" sldId="366"/>
            <ac:spMk id="4" creationId="{261E823E-DE07-33D4-6346-CC38C8D50CEF}"/>
          </ac:spMkLst>
        </pc:spChg>
        <pc:spChg chg="add mod">
          <ac:chgData name="JW Zwang" userId="a03fefa36b52fbb4" providerId="LiveId" clId="{CF7C8D1D-5281-4623-9930-779F7B7D8FBB}" dt="2022-06-26T07:57:58.328" v="2357" actId="164"/>
          <ac:spMkLst>
            <pc:docMk/>
            <pc:sldMk cId="2747370223" sldId="366"/>
            <ac:spMk id="7" creationId="{79A5F99C-1990-A076-8A19-786F187664A0}"/>
          </ac:spMkLst>
        </pc:spChg>
        <pc:spChg chg="add mod">
          <ac:chgData name="JW Zwang" userId="a03fefa36b52fbb4" providerId="LiveId" clId="{CF7C8D1D-5281-4623-9930-779F7B7D8FBB}" dt="2022-06-26T07:58:19.144" v="2361" actId="164"/>
          <ac:spMkLst>
            <pc:docMk/>
            <pc:sldMk cId="2747370223" sldId="366"/>
            <ac:spMk id="10" creationId="{60AF76FE-4D59-6417-AA6E-6F35003B784B}"/>
          </ac:spMkLst>
        </pc:spChg>
        <pc:grpChg chg="add mod">
          <ac:chgData name="JW Zwang" userId="a03fefa36b52fbb4" providerId="LiveId" clId="{CF7C8D1D-5281-4623-9930-779F7B7D8FBB}" dt="2022-06-26T07:58:01.095" v="2358" actId="1076"/>
          <ac:grpSpMkLst>
            <pc:docMk/>
            <pc:sldMk cId="2747370223" sldId="366"/>
            <ac:grpSpMk id="11" creationId="{322BC25D-870F-CB7A-BAAA-BD633BECE36C}"/>
          </ac:grpSpMkLst>
        </pc:grpChg>
        <pc:grpChg chg="add mod">
          <ac:chgData name="JW Zwang" userId="a03fefa36b52fbb4" providerId="LiveId" clId="{CF7C8D1D-5281-4623-9930-779F7B7D8FBB}" dt="2022-06-26T07:58:13.815" v="2360" actId="1076"/>
          <ac:grpSpMkLst>
            <pc:docMk/>
            <pc:sldMk cId="2747370223" sldId="366"/>
            <ac:grpSpMk id="12" creationId="{757B6771-3780-83EB-3B77-82F49C9FF67B}"/>
          </ac:grpSpMkLst>
        </pc:grpChg>
        <pc:grpChg chg="add mod">
          <ac:chgData name="JW Zwang" userId="a03fefa36b52fbb4" providerId="LiveId" clId="{CF7C8D1D-5281-4623-9930-779F7B7D8FBB}" dt="2022-06-26T07:59:01.399" v="2362" actId="1076"/>
          <ac:grpSpMkLst>
            <pc:docMk/>
            <pc:sldMk cId="2747370223" sldId="366"/>
            <ac:grpSpMk id="13" creationId="{2AA3E30B-5E4B-718B-CE90-3D6A1E1BE4C4}"/>
          </ac:grpSpMkLst>
        </pc:grpChg>
        <pc:picChg chg="add mod">
          <ac:chgData name="JW Zwang" userId="a03fefa36b52fbb4" providerId="LiveId" clId="{CF7C8D1D-5281-4623-9930-779F7B7D8FBB}" dt="2022-06-26T07:58:05.305" v="2359" actId="164"/>
          <ac:picMkLst>
            <pc:docMk/>
            <pc:sldMk cId="2747370223" sldId="366"/>
            <ac:picMk id="3" creationId="{C8CB7941-6843-4453-5997-DEBE5CE88CD9}"/>
          </ac:picMkLst>
        </pc:picChg>
        <pc:picChg chg="add mod">
          <ac:chgData name="JW Zwang" userId="a03fefa36b52fbb4" providerId="LiveId" clId="{CF7C8D1D-5281-4623-9930-779F7B7D8FBB}" dt="2022-06-26T07:57:58.328" v="2357" actId="164"/>
          <ac:picMkLst>
            <pc:docMk/>
            <pc:sldMk cId="2747370223" sldId="366"/>
            <ac:picMk id="6" creationId="{01D5CF6B-3134-D887-0728-1C70A5B38F32}"/>
          </ac:picMkLst>
        </pc:picChg>
        <pc:picChg chg="add mod">
          <ac:chgData name="JW Zwang" userId="a03fefa36b52fbb4" providerId="LiveId" clId="{CF7C8D1D-5281-4623-9930-779F7B7D8FBB}" dt="2022-06-26T07:58:19.144" v="2361" actId="164"/>
          <ac:picMkLst>
            <pc:docMk/>
            <pc:sldMk cId="2747370223" sldId="366"/>
            <ac:picMk id="9" creationId="{1F24D3BB-345F-4A37-8848-659A11B89F22}"/>
          </ac:picMkLst>
        </pc:picChg>
      </pc:sldChg>
      <pc:sldChg chg="addSp delSp modSp new mod ord">
        <pc:chgData name="JW Zwang" userId="a03fefa36b52fbb4" providerId="LiveId" clId="{CF7C8D1D-5281-4623-9930-779F7B7D8FBB}" dt="2022-06-26T08:08:47.400" v="2509"/>
        <pc:sldMkLst>
          <pc:docMk/>
          <pc:sldMk cId="1012652985" sldId="367"/>
        </pc:sldMkLst>
        <pc:spChg chg="add mod">
          <ac:chgData name="JW Zwang" userId="a03fefa36b52fbb4" providerId="LiveId" clId="{CF7C8D1D-5281-4623-9930-779F7B7D8FBB}" dt="2022-06-26T08:01:30.936" v="2397" actId="164"/>
          <ac:spMkLst>
            <pc:docMk/>
            <pc:sldMk cId="1012652985" sldId="367"/>
            <ac:spMk id="4" creationId="{88F94562-8649-9877-DFF5-A655409BDE08}"/>
          </ac:spMkLst>
        </pc:spChg>
        <pc:spChg chg="add mod">
          <ac:chgData name="JW Zwang" userId="a03fefa36b52fbb4" providerId="LiveId" clId="{CF7C8D1D-5281-4623-9930-779F7B7D8FBB}" dt="2022-06-26T08:01:26.641" v="2396" actId="164"/>
          <ac:spMkLst>
            <pc:docMk/>
            <pc:sldMk cId="1012652985" sldId="367"/>
            <ac:spMk id="6" creationId="{BCDD7ECA-1D12-688B-0E1B-358F7F68278A}"/>
          </ac:spMkLst>
        </pc:spChg>
        <pc:spChg chg="add mod">
          <ac:chgData name="JW Zwang" userId="a03fefa36b52fbb4" providerId="LiveId" clId="{CF7C8D1D-5281-4623-9930-779F7B7D8FBB}" dt="2022-06-26T08:03:40.289" v="2435" actId="164"/>
          <ac:spMkLst>
            <pc:docMk/>
            <pc:sldMk cId="1012652985" sldId="367"/>
            <ac:spMk id="13" creationId="{824B1E6E-E4C6-B5A9-96DD-523D7FE246F8}"/>
          </ac:spMkLst>
        </pc:spChg>
        <pc:spChg chg="add mod">
          <ac:chgData name="JW Zwang" userId="a03fefa36b52fbb4" providerId="LiveId" clId="{CF7C8D1D-5281-4623-9930-779F7B7D8FBB}" dt="2022-06-26T08:06:09.770" v="2489" actId="164"/>
          <ac:spMkLst>
            <pc:docMk/>
            <pc:sldMk cId="1012652985" sldId="367"/>
            <ac:spMk id="19" creationId="{F0D2330E-6FAB-5961-F6F6-10A333EDD355}"/>
          </ac:spMkLst>
        </pc:spChg>
        <pc:spChg chg="add mod">
          <ac:chgData name="JW Zwang" userId="a03fefa36b52fbb4" providerId="LiveId" clId="{CF7C8D1D-5281-4623-9930-779F7B7D8FBB}" dt="2022-06-26T08:07:04.984" v="2500" actId="164"/>
          <ac:spMkLst>
            <pc:docMk/>
            <pc:sldMk cId="1012652985" sldId="367"/>
            <ac:spMk id="23" creationId="{BD557BA2-B174-8070-BA20-9DDBBED532DD}"/>
          </ac:spMkLst>
        </pc:spChg>
        <pc:grpChg chg="add mod">
          <ac:chgData name="JW Zwang" userId="a03fefa36b52fbb4" providerId="LiveId" clId="{CF7C8D1D-5281-4623-9930-779F7B7D8FBB}" dt="2022-06-26T08:03:52.533" v="2460" actId="1036"/>
          <ac:grpSpMkLst>
            <pc:docMk/>
            <pc:sldMk cId="1012652985" sldId="367"/>
            <ac:grpSpMk id="7" creationId="{5EEAE620-22F5-0CF6-9453-27C520985CE6}"/>
          </ac:grpSpMkLst>
        </pc:grpChg>
        <pc:grpChg chg="add mod">
          <ac:chgData name="JW Zwang" userId="a03fefa36b52fbb4" providerId="LiveId" clId="{CF7C8D1D-5281-4623-9930-779F7B7D8FBB}" dt="2022-06-26T08:03:52.533" v="2460" actId="1036"/>
          <ac:grpSpMkLst>
            <pc:docMk/>
            <pc:sldMk cId="1012652985" sldId="367"/>
            <ac:grpSpMk id="8" creationId="{224F1E3F-F1C4-14A0-9288-5A18DEA89BBA}"/>
          </ac:grpSpMkLst>
        </pc:grpChg>
        <pc:grpChg chg="add mod">
          <ac:chgData name="JW Zwang" userId="a03fefa36b52fbb4" providerId="LiveId" clId="{CF7C8D1D-5281-4623-9930-779F7B7D8FBB}" dt="2022-06-26T08:03:52.533" v="2460" actId="1036"/>
          <ac:grpSpMkLst>
            <pc:docMk/>
            <pc:sldMk cId="1012652985" sldId="367"/>
            <ac:grpSpMk id="14" creationId="{D9E8346A-8717-DD85-606E-8481712B98AF}"/>
          </ac:grpSpMkLst>
        </pc:grpChg>
        <pc:grpChg chg="add mod">
          <ac:chgData name="JW Zwang" userId="a03fefa36b52fbb4" providerId="LiveId" clId="{CF7C8D1D-5281-4623-9930-779F7B7D8FBB}" dt="2022-06-26T08:07:19.014" v="2502" actId="1076"/>
          <ac:grpSpMkLst>
            <pc:docMk/>
            <pc:sldMk cId="1012652985" sldId="367"/>
            <ac:grpSpMk id="20" creationId="{9B67E5D6-E360-CF05-8409-74496A84CAF7}"/>
          </ac:grpSpMkLst>
        </pc:grpChg>
        <pc:grpChg chg="add mod">
          <ac:chgData name="JW Zwang" userId="a03fefa36b52fbb4" providerId="LiveId" clId="{CF7C8D1D-5281-4623-9930-779F7B7D8FBB}" dt="2022-06-26T08:07:14.704" v="2501" actId="1076"/>
          <ac:grpSpMkLst>
            <pc:docMk/>
            <pc:sldMk cId="1012652985" sldId="367"/>
            <ac:grpSpMk id="24" creationId="{4DD4B7C3-79DE-E315-090E-1F02C486D1F9}"/>
          </ac:grpSpMkLst>
        </pc:grpChg>
        <pc:picChg chg="add mod">
          <ac:chgData name="JW Zwang" userId="a03fefa36b52fbb4" providerId="LiveId" clId="{CF7C8D1D-5281-4623-9930-779F7B7D8FBB}" dt="2022-06-26T08:01:30.936" v="2397" actId="164"/>
          <ac:picMkLst>
            <pc:docMk/>
            <pc:sldMk cId="1012652985" sldId="367"/>
            <ac:picMk id="3" creationId="{0D3FDDFE-E503-0852-53A6-3F49A99BCBD3}"/>
          </ac:picMkLst>
        </pc:picChg>
        <pc:picChg chg="add mod">
          <ac:chgData name="JW Zwang" userId="a03fefa36b52fbb4" providerId="LiveId" clId="{CF7C8D1D-5281-4623-9930-779F7B7D8FBB}" dt="2022-06-26T08:01:26.641" v="2396" actId="164"/>
          <ac:picMkLst>
            <pc:docMk/>
            <pc:sldMk cId="1012652985" sldId="367"/>
            <ac:picMk id="5" creationId="{38D0BFA8-FDE2-8F5E-CCA7-F2CCDACD8E63}"/>
          </ac:picMkLst>
        </pc:picChg>
        <pc:picChg chg="add mod">
          <ac:chgData name="JW Zwang" userId="a03fefa36b52fbb4" providerId="LiveId" clId="{CF7C8D1D-5281-4623-9930-779F7B7D8FBB}" dt="2022-06-26T08:03:40.289" v="2435" actId="164"/>
          <ac:picMkLst>
            <pc:docMk/>
            <pc:sldMk cId="1012652985" sldId="367"/>
            <ac:picMk id="10" creationId="{26D147E3-C837-C4D3-FF4A-33B56CAA164C}"/>
          </ac:picMkLst>
        </pc:picChg>
        <pc:picChg chg="add del">
          <ac:chgData name="JW Zwang" userId="a03fefa36b52fbb4" providerId="LiveId" clId="{CF7C8D1D-5281-4623-9930-779F7B7D8FBB}" dt="2022-06-26T08:03:09.080" v="2414" actId="22"/>
          <ac:picMkLst>
            <pc:docMk/>
            <pc:sldMk cId="1012652985" sldId="367"/>
            <ac:picMk id="12" creationId="{C3F74EFC-64E9-D33B-9FE1-FD28398B5E24}"/>
          </ac:picMkLst>
        </pc:picChg>
        <pc:picChg chg="add mod">
          <ac:chgData name="JW Zwang" userId="a03fefa36b52fbb4" providerId="LiveId" clId="{CF7C8D1D-5281-4623-9930-779F7B7D8FBB}" dt="2022-06-26T08:06:09.770" v="2489" actId="164"/>
          <ac:picMkLst>
            <pc:docMk/>
            <pc:sldMk cId="1012652985" sldId="367"/>
            <ac:picMk id="16" creationId="{BE008E25-439E-8B4F-3B26-9BF6F508518E}"/>
          </ac:picMkLst>
        </pc:picChg>
        <pc:picChg chg="add del">
          <ac:chgData name="JW Zwang" userId="a03fefa36b52fbb4" providerId="LiveId" clId="{CF7C8D1D-5281-4623-9930-779F7B7D8FBB}" dt="2022-06-26T08:05:38.390" v="2474" actId="478"/>
          <ac:picMkLst>
            <pc:docMk/>
            <pc:sldMk cId="1012652985" sldId="367"/>
            <ac:picMk id="18" creationId="{1C52E134-0B04-CE76-1F23-9328B93DCAE7}"/>
          </ac:picMkLst>
        </pc:picChg>
        <pc:picChg chg="add mod">
          <ac:chgData name="JW Zwang" userId="a03fefa36b52fbb4" providerId="LiveId" clId="{CF7C8D1D-5281-4623-9930-779F7B7D8FBB}" dt="2022-06-26T08:07:04.984" v="2500" actId="164"/>
          <ac:picMkLst>
            <pc:docMk/>
            <pc:sldMk cId="1012652985" sldId="367"/>
            <ac:picMk id="22" creationId="{2B9D4BBD-3CD2-A886-8C86-BB924960982E}"/>
          </ac:picMkLst>
        </pc:picChg>
      </pc:sldChg>
      <pc:sldChg chg="addSp modSp new mod">
        <pc:chgData name="JW Zwang" userId="a03fefa36b52fbb4" providerId="LiveId" clId="{CF7C8D1D-5281-4623-9930-779F7B7D8FBB}" dt="2022-06-26T08:11:27.167" v="2532" actId="14100"/>
        <pc:sldMkLst>
          <pc:docMk/>
          <pc:sldMk cId="3694047742" sldId="368"/>
        </pc:sldMkLst>
        <pc:spChg chg="add mod">
          <ac:chgData name="JW Zwang" userId="a03fefa36b52fbb4" providerId="LiveId" clId="{CF7C8D1D-5281-4623-9930-779F7B7D8FBB}" dt="2022-06-26T08:11:27.167" v="2532" actId="14100"/>
          <ac:spMkLst>
            <pc:docMk/>
            <pc:sldMk cId="3694047742" sldId="368"/>
            <ac:spMk id="4" creationId="{F0982FED-4AE1-6148-DB7B-2F57CD86C3FE}"/>
          </ac:spMkLst>
        </pc:spChg>
        <pc:picChg chg="add mod">
          <ac:chgData name="JW Zwang" userId="a03fefa36b52fbb4" providerId="LiveId" clId="{CF7C8D1D-5281-4623-9930-779F7B7D8FBB}" dt="2022-06-26T08:10:35.960" v="2512" actId="108"/>
          <ac:picMkLst>
            <pc:docMk/>
            <pc:sldMk cId="3694047742" sldId="368"/>
            <ac:picMk id="3" creationId="{44F09E6C-CBA1-20CD-F1AF-FD9B14EB8AF6}"/>
          </ac:picMkLst>
        </pc:picChg>
      </pc:sldChg>
      <pc:sldChg chg="addSp delSp modSp new mod">
        <pc:chgData name="JW Zwang" userId="a03fefa36b52fbb4" providerId="LiveId" clId="{CF7C8D1D-5281-4623-9930-779F7B7D8FBB}" dt="2022-06-26T08:17:38.761" v="2572" actId="20577"/>
        <pc:sldMkLst>
          <pc:docMk/>
          <pc:sldMk cId="1821945910" sldId="369"/>
        </pc:sldMkLst>
        <pc:spChg chg="add mod">
          <ac:chgData name="JW Zwang" userId="a03fefa36b52fbb4" providerId="LiveId" clId="{CF7C8D1D-5281-4623-9930-779F7B7D8FBB}" dt="2022-06-26T08:17:38.761" v="2572" actId="20577"/>
          <ac:spMkLst>
            <pc:docMk/>
            <pc:sldMk cId="1821945910" sldId="369"/>
            <ac:spMk id="11" creationId="{20A2256E-4E3F-77F9-38E4-39B1419CC2DA}"/>
          </ac:spMkLst>
        </pc:spChg>
        <pc:picChg chg="add del mod">
          <ac:chgData name="JW Zwang" userId="a03fefa36b52fbb4" providerId="LiveId" clId="{CF7C8D1D-5281-4623-9930-779F7B7D8FBB}" dt="2022-06-26T08:17:07.119" v="2558" actId="21"/>
          <ac:picMkLst>
            <pc:docMk/>
            <pc:sldMk cId="1821945910" sldId="369"/>
            <ac:picMk id="3" creationId="{4010AED2-3607-F3F4-A1A3-0F3200F626C4}"/>
          </ac:picMkLst>
        </pc:picChg>
        <pc:picChg chg="add del mod">
          <ac:chgData name="JW Zwang" userId="a03fefa36b52fbb4" providerId="LiveId" clId="{CF7C8D1D-5281-4623-9930-779F7B7D8FBB}" dt="2022-06-26T08:17:07.119" v="2558" actId="21"/>
          <ac:picMkLst>
            <pc:docMk/>
            <pc:sldMk cId="1821945910" sldId="369"/>
            <ac:picMk id="5" creationId="{823E76C9-058D-5B7F-9D75-1489EF58F617}"/>
          </ac:picMkLst>
        </pc:picChg>
        <pc:picChg chg="add del mod">
          <ac:chgData name="JW Zwang" userId="a03fefa36b52fbb4" providerId="LiveId" clId="{CF7C8D1D-5281-4623-9930-779F7B7D8FBB}" dt="2022-06-26T08:17:07.119" v="2558" actId="21"/>
          <ac:picMkLst>
            <pc:docMk/>
            <pc:sldMk cId="1821945910" sldId="369"/>
            <ac:picMk id="7" creationId="{74459D13-E5B2-F700-0DF2-5B7574BE694F}"/>
          </ac:picMkLst>
        </pc:picChg>
        <pc:picChg chg="add del mod">
          <ac:chgData name="JW Zwang" userId="a03fefa36b52fbb4" providerId="LiveId" clId="{CF7C8D1D-5281-4623-9930-779F7B7D8FBB}" dt="2022-06-26T08:17:07.119" v="2558" actId="21"/>
          <ac:picMkLst>
            <pc:docMk/>
            <pc:sldMk cId="1821945910" sldId="369"/>
            <ac:picMk id="9" creationId="{7BC41AB5-7C3E-9BC8-1096-74DFCD3B67DC}"/>
          </ac:picMkLst>
        </pc:picChg>
        <pc:picChg chg="mod">
          <ac:chgData name="JW Zwang" userId="a03fefa36b52fbb4" providerId="LiveId" clId="{CF7C8D1D-5281-4623-9930-779F7B7D8FBB}" dt="2022-06-26T08:17:25.462" v="2561" actId="692"/>
          <ac:picMkLst>
            <pc:docMk/>
            <pc:sldMk cId="1821945910" sldId="369"/>
            <ac:picMk id="10" creationId="{0C5DBF78-3434-8D99-07D3-53D9D35B3273}"/>
          </ac:picMkLst>
        </pc:picChg>
      </pc:sldChg>
      <pc:sldChg chg="addSp delSp modSp new mod ord">
        <pc:chgData name="JW Zwang" userId="a03fefa36b52fbb4" providerId="LiveId" clId="{CF7C8D1D-5281-4623-9930-779F7B7D8FBB}" dt="2022-06-26T08:25:26.587" v="2715" actId="255"/>
        <pc:sldMkLst>
          <pc:docMk/>
          <pc:sldMk cId="555712416" sldId="370"/>
        </pc:sldMkLst>
        <pc:spChg chg="add mod">
          <ac:chgData name="JW Zwang" userId="a03fefa36b52fbb4" providerId="LiveId" clId="{CF7C8D1D-5281-4623-9930-779F7B7D8FBB}" dt="2022-06-26T08:25:26.587" v="2715" actId="255"/>
          <ac:spMkLst>
            <pc:docMk/>
            <pc:sldMk cId="555712416" sldId="370"/>
            <ac:spMk id="2" creationId="{013844F2-7307-C7D8-F8FF-E8AFC433EB8E}"/>
          </ac:spMkLst>
        </pc:spChg>
        <pc:picChg chg="add mod">
          <ac:chgData name="JW Zwang" userId="a03fefa36b52fbb4" providerId="LiveId" clId="{CF7C8D1D-5281-4623-9930-779F7B7D8FBB}" dt="2022-06-26T08:23:06.925" v="2616" actId="692"/>
          <ac:picMkLst>
            <pc:docMk/>
            <pc:sldMk cId="555712416" sldId="370"/>
            <ac:picMk id="13314" creationId="{DA1BBFE0-1FCF-AB94-DF1A-98914FCE85B4}"/>
          </ac:picMkLst>
        </pc:picChg>
        <pc:picChg chg="add mod">
          <ac:chgData name="JW Zwang" userId="a03fefa36b52fbb4" providerId="LiveId" clId="{CF7C8D1D-5281-4623-9930-779F7B7D8FBB}" dt="2022-06-26T08:23:06.925" v="2616" actId="692"/>
          <ac:picMkLst>
            <pc:docMk/>
            <pc:sldMk cId="555712416" sldId="370"/>
            <ac:picMk id="13316" creationId="{634FC045-A192-9BAF-D736-152656C208B0}"/>
          </ac:picMkLst>
        </pc:picChg>
        <pc:picChg chg="add mod">
          <ac:chgData name="JW Zwang" userId="a03fefa36b52fbb4" providerId="LiveId" clId="{CF7C8D1D-5281-4623-9930-779F7B7D8FBB}" dt="2022-06-26T08:23:06.925" v="2616" actId="692"/>
          <ac:picMkLst>
            <pc:docMk/>
            <pc:sldMk cId="555712416" sldId="370"/>
            <ac:picMk id="13318" creationId="{8114E4B6-D438-18FC-E85F-F4B1E50FE2A9}"/>
          </ac:picMkLst>
        </pc:picChg>
        <pc:picChg chg="add del mod">
          <ac:chgData name="JW Zwang" userId="a03fefa36b52fbb4" providerId="LiveId" clId="{CF7C8D1D-5281-4623-9930-779F7B7D8FBB}" dt="2022-06-26T08:23:50.091" v="2620" actId="478"/>
          <ac:picMkLst>
            <pc:docMk/>
            <pc:sldMk cId="555712416" sldId="370"/>
            <ac:picMk id="13320" creationId="{712EE347-3ED7-0F30-FD02-AFB87F460AA0}"/>
          </ac:picMkLst>
        </pc:picChg>
        <pc:picChg chg="add mod">
          <ac:chgData name="JW Zwang" userId="a03fefa36b52fbb4" providerId="LiveId" clId="{CF7C8D1D-5281-4623-9930-779F7B7D8FBB}" dt="2022-06-26T08:24:06.789" v="2621" actId="1076"/>
          <ac:picMkLst>
            <pc:docMk/>
            <pc:sldMk cId="555712416" sldId="370"/>
            <ac:picMk id="13322" creationId="{5F95FB93-F2A8-80E3-0FE6-4DAF89B144A7}"/>
          </ac:picMkLst>
        </pc:picChg>
      </pc:sldChg>
      <pc:sldChg chg="addSp delSp modSp new del mod">
        <pc:chgData name="JW Zwang" userId="a03fefa36b52fbb4" providerId="LiveId" clId="{CF7C8D1D-5281-4623-9930-779F7B7D8FBB}" dt="2022-06-26T08:18:36.845" v="2597" actId="47"/>
        <pc:sldMkLst>
          <pc:docMk/>
          <pc:sldMk cId="3814311195" sldId="370"/>
        </pc:sldMkLst>
        <pc:spChg chg="mod">
          <ac:chgData name="JW Zwang" userId="a03fefa36b52fbb4" providerId="LiveId" clId="{CF7C8D1D-5281-4623-9930-779F7B7D8FBB}" dt="2022-06-26T08:17:55.239" v="2593" actId="20577"/>
          <ac:spMkLst>
            <pc:docMk/>
            <pc:sldMk cId="3814311195" sldId="370"/>
            <ac:spMk id="2" creationId="{47B84F51-68A6-46DB-D7C4-3AD4BFE5C055}"/>
          </ac:spMkLst>
        </pc:spChg>
        <pc:picChg chg="add del mod">
          <ac:chgData name="JW Zwang" userId="a03fefa36b52fbb4" providerId="LiveId" clId="{CF7C8D1D-5281-4623-9930-779F7B7D8FBB}" dt="2022-06-26T08:18:34.252" v="2596" actId="478"/>
          <ac:picMkLst>
            <pc:docMk/>
            <pc:sldMk cId="3814311195" sldId="370"/>
            <ac:picMk id="8194" creationId="{2FDF3EB8-EFB5-95F7-A93A-3C228ACB44D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zwa\Downloads\Netherlands-2022-04-02-2022-03-0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666666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nl-NL" dirty="0">
                <a:latin typeface="Azonix" pitchFamily="50" charset="0"/>
              </a:rPr>
              <a:t>Gasvoorraad Nederland ontwikkeling</a:t>
            </a:r>
            <a:r>
              <a:rPr lang="nl-NL" baseline="0" dirty="0">
                <a:latin typeface="Azonix" pitchFamily="50" charset="0"/>
              </a:rPr>
              <a:t> </a:t>
            </a:r>
            <a:endParaRPr lang="nl-NL" dirty="0">
              <a:latin typeface="Azonix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666666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Blad2!$J$1</c:f>
              <c:strCache>
                <c:ptCount val="1"/>
                <c:pt idx="0">
                  <c:v>Minimum 2016-2020</c:v>
                </c:pt>
              </c:strCache>
            </c:strRef>
          </c:tx>
          <c:spPr>
            <a:ln w="28575" cap="rnd">
              <a:solidFill>
                <a:srgbClr val="0E8DB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Blad2!$I$2:$I$367</c:f>
              <c:strCache>
                <c:ptCount val="366"/>
                <c:pt idx="0">
                  <c:v>Dag 1</c:v>
                </c:pt>
                <c:pt idx="1">
                  <c:v>Dag 2</c:v>
                </c:pt>
                <c:pt idx="2">
                  <c:v>Dag 3</c:v>
                </c:pt>
                <c:pt idx="3">
                  <c:v>Dag 4</c:v>
                </c:pt>
                <c:pt idx="4">
                  <c:v>Dag 5</c:v>
                </c:pt>
                <c:pt idx="5">
                  <c:v>Dag 6</c:v>
                </c:pt>
                <c:pt idx="6">
                  <c:v>Dag 7</c:v>
                </c:pt>
                <c:pt idx="7">
                  <c:v>Dag 8</c:v>
                </c:pt>
                <c:pt idx="8">
                  <c:v>Dag 9</c:v>
                </c:pt>
                <c:pt idx="9">
                  <c:v>Dag 10</c:v>
                </c:pt>
                <c:pt idx="10">
                  <c:v>Dag 11</c:v>
                </c:pt>
                <c:pt idx="11">
                  <c:v>Dag 12</c:v>
                </c:pt>
                <c:pt idx="12">
                  <c:v>Dag 13</c:v>
                </c:pt>
                <c:pt idx="13">
                  <c:v>Dag 14</c:v>
                </c:pt>
                <c:pt idx="14">
                  <c:v>Dag 15</c:v>
                </c:pt>
                <c:pt idx="15">
                  <c:v>Dag 16</c:v>
                </c:pt>
                <c:pt idx="16">
                  <c:v>Dag 17</c:v>
                </c:pt>
                <c:pt idx="17">
                  <c:v>Dag 18</c:v>
                </c:pt>
                <c:pt idx="18">
                  <c:v>Dag 19</c:v>
                </c:pt>
                <c:pt idx="19">
                  <c:v>Dag 20</c:v>
                </c:pt>
                <c:pt idx="20">
                  <c:v>Dag 21</c:v>
                </c:pt>
                <c:pt idx="21">
                  <c:v>Dag 22</c:v>
                </c:pt>
                <c:pt idx="22">
                  <c:v>Dag 23</c:v>
                </c:pt>
                <c:pt idx="23">
                  <c:v>Dag 24</c:v>
                </c:pt>
                <c:pt idx="24">
                  <c:v>Dag 25</c:v>
                </c:pt>
                <c:pt idx="25">
                  <c:v>Dag 26</c:v>
                </c:pt>
                <c:pt idx="26">
                  <c:v>Dag 27</c:v>
                </c:pt>
                <c:pt idx="27">
                  <c:v>Dag 28</c:v>
                </c:pt>
                <c:pt idx="28">
                  <c:v>Dag 29</c:v>
                </c:pt>
                <c:pt idx="29">
                  <c:v>Dag 30</c:v>
                </c:pt>
                <c:pt idx="30">
                  <c:v>Dag 31</c:v>
                </c:pt>
                <c:pt idx="31">
                  <c:v>Dag 32</c:v>
                </c:pt>
                <c:pt idx="32">
                  <c:v>Dag 33</c:v>
                </c:pt>
                <c:pt idx="33">
                  <c:v>Dag 34</c:v>
                </c:pt>
                <c:pt idx="34">
                  <c:v>Dag 35</c:v>
                </c:pt>
                <c:pt idx="35">
                  <c:v>Dag 36</c:v>
                </c:pt>
                <c:pt idx="36">
                  <c:v>Dag 37</c:v>
                </c:pt>
                <c:pt idx="37">
                  <c:v>Dag 38</c:v>
                </c:pt>
                <c:pt idx="38">
                  <c:v>Dag 39</c:v>
                </c:pt>
                <c:pt idx="39">
                  <c:v>Dag 40</c:v>
                </c:pt>
                <c:pt idx="40">
                  <c:v>Dag 41</c:v>
                </c:pt>
                <c:pt idx="41">
                  <c:v>Dag 42</c:v>
                </c:pt>
                <c:pt idx="42">
                  <c:v>Dag 43</c:v>
                </c:pt>
                <c:pt idx="43">
                  <c:v>Dag 44</c:v>
                </c:pt>
                <c:pt idx="44">
                  <c:v>Dag 45</c:v>
                </c:pt>
                <c:pt idx="45">
                  <c:v>Dag 46</c:v>
                </c:pt>
                <c:pt idx="46">
                  <c:v>Dag 47</c:v>
                </c:pt>
                <c:pt idx="47">
                  <c:v>Dag 48</c:v>
                </c:pt>
                <c:pt idx="48">
                  <c:v>Dag 49</c:v>
                </c:pt>
                <c:pt idx="49">
                  <c:v>Dag 50</c:v>
                </c:pt>
                <c:pt idx="50">
                  <c:v>Dag 51</c:v>
                </c:pt>
                <c:pt idx="51">
                  <c:v>Dag 52</c:v>
                </c:pt>
                <c:pt idx="52">
                  <c:v>Dag 53</c:v>
                </c:pt>
                <c:pt idx="53">
                  <c:v>Dag 54</c:v>
                </c:pt>
                <c:pt idx="54">
                  <c:v>Dag 55</c:v>
                </c:pt>
                <c:pt idx="55">
                  <c:v>Dag 56</c:v>
                </c:pt>
                <c:pt idx="56">
                  <c:v>Dag 57</c:v>
                </c:pt>
                <c:pt idx="57">
                  <c:v>Dag 58</c:v>
                </c:pt>
                <c:pt idx="58">
                  <c:v>Dag 59</c:v>
                </c:pt>
                <c:pt idx="59">
                  <c:v>Dag 60</c:v>
                </c:pt>
                <c:pt idx="60">
                  <c:v>Dag 61</c:v>
                </c:pt>
                <c:pt idx="61">
                  <c:v>Dag 62</c:v>
                </c:pt>
                <c:pt idx="62">
                  <c:v>Dag 63</c:v>
                </c:pt>
                <c:pt idx="63">
                  <c:v>Dag 64</c:v>
                </c:pt>
                <c:pt idx="64">
                  <c:v>Dag 65</c:v>
                </c:pt>
                <c:pt idx="65">
                  <c:v>Dag 66</c:v>
                </c:pt>
                <c:pt idx="66">
                  <c:v>Dag 67</c:v>
                </c:pt>
                <c:pt idx="67">
                  <c:v>Dag 68</c:v>
                </c:pt>
                <c:pt idx="68">
                  <c:v>Dag 69</c:v>
                </c:pt>
                <c:pt idx="69">
                  <c:v>Dag 70</c:v>
                </c:pt>
                <c:pt idx="70">
                  <c:v>Dag 71</c:v>
                </c:pt>
                <c:pt idx="71">
                  <c:v>Dag 72</c:v>
                </c:pt>
                <c:pt idx="72">
                  <c:v>Dag 73</c:v>
                </c:pt>
                <c:pt idx="73">
                  <c:v>Dag 74</c:v>
                </c:pt>
                <c:pt idx="74">
                  <c:v>Dag 75</c:v>
                </c:pt>
                <c:pt idx="75">
                  <c:v>Dag 76</c:v>
                </c:pt>
                <c:pt idx="76">
                  <c:v>Dag 77</c:v>
                </c:pt>
                <c:pt idx="77">
                  <c:v>Dag 78</c:v>
                </c:pt>
                <c:pt idx="78">
                  <c:v>Dag 79</c:v>
                </c:pt>
                <c:pt idx="79">
                  <c:v>Dag 80</c:v>
                </c:pt>
                <c:pt idx="80">
                  <c:v>Dag 81</c:v>
                </c:pt>
                <c:pt idx="81">
                  <c:v>Dag 82</c:v>
                </c:pt>
                <c:pt idx="82">
                  <c:v>Dag 83</c:v>
                </c:pt>
                <c:pt idx="83">
                  <c:v>Dag 84</c:v>
                </c:pt>
                <c:pt idx="84">
                  <c:v>Dag 85</c:v>
                </c:pt>
                <c:pt idx="85">
                  <c:v>Dag 86</c:v>
                </c:pt>
                <c:pt idx="86">
                  <c:v>Dag 87</c:v>
                </c:pt>
                <c:pt idx="87">
                  <c:v>Dag 88</c:v>
                </c:pt>
                <c:pt idx="88">
                  <c:v>Dag 89</c:v>
                </c:pt>
                <c:pt idx="89">
                  <c:v>Dag 90</c:v>
                </c:pt>
                <c:pt idx="90">
                  <c:v>Dag 91</c:v>
                </c:pt>
                <c:pt idx="91">
                  <c:v>Dag 92</c:v>
                </c:pt>
                <c:pt idx="92">
                  <c:v>Dag 93</c:v>
                </c:pt>
                <c:pt idx="93">
                  <c:v>Dag 94</c:v>
                </c:pt>
                <c:pt idx="94">
                  <c:v>Dag 95</c:v>
                </c:pt>
                <c:pt idx="95">
                  <c:v>Dag 96</c:v>
                </c:pt>
                <c:pt idx="96">
                  <c:v>Dag 97</c:v>
                </c:pt>
                <c:pt idx="97">
                  <c:v>Dag 98</c:v>
                </c:pt>
                <c:pt idx="98">
                  <c:v>Dag 99</c:v>
                </c:pt>
                <c:pt idx="99">
                  <c:v>Dag 100</c:v>
                </c:pt>
                <c:pt idx="100">
                  <c:v>Dag 101</c:v>
                </c:pt>
                <c:pt idx="101">
                  <c:v>Dag 102</c:v>
                </c:pt>
                <c:pt idx="102">
                  <c:v>Dag 103</c:v>
                </c:pt>
                <c:pt idx="103">
                  <c:v>Dag 104</c:v>
                </c:pt>
                <c:pt idx="104">
                  <c:v>Dag 105</c:v>
                </c:pt>
                <c:pt idx="105">
                  <c:v>Dag 106</c:v>
                </c:pt>
                <c:pt idx="106">
                  <c:v>Dag 107</c:v>
                </c:pt>
                <c:pt idx="107">
                  <c:v>Dag 108</c:v>
                </c:pt>
                <c:pt idx="108">
                  <c:v>Dag 109</c:v>
                </c:pt>
                <c:pt idx="109">
                  <c:v>Dag 110</c:v>
                </c:pt>
                <c:pt idx="110">
                  <c:v>Dag 111</c:v>
                </c:pt>
                <c:pt idx="111">
                  <c:v>Dag 112</c:v>
                </c:pt>
                <c:pt idx="112">
                  <c:v>Dag 113</c:v>
                </c:pt>
                <c:pt idx="113">
                  <c:v>Dag 114</c:v>
                </c:pt>
                <c:pt idx="114">
                  <c:v>Dag 115</c:v>
                </c:pt>
                <c:pt idx="115">
                  <c:v>Dag 116</c:v>
                </c:pt>
                <c:pt idx="116">
                  <c:v>Dag 117</c:v>
                </c:pt>
                <c:pt idx="117">
                  <c:v>Dag 118</c:v>
                </c:pt>
                <c:pt idx="118">
                  <c:v>Dag 119</c:v>
                </c:pt>
                <c:pt idx="119">
                  <c:v>Dag 120</c:v>
                </c:pt>
                <c:pt idx="120">
                  <c:v>Dag 121</c:v>
                </c:pt>
                <c:pt idx="121">
                  <c:v>Dag 122</c:v>
                </c:pt>
                <c:pt idx="122">
                  <c:v>Dag 123</c:v>
                </c:pt>
                <c:pt idx="123">
                  <c:v>Dag 124</c:v>
                </c:pt>
                <c:pt idx="124">
                  <c:v>Dag 125</c:v>
                </c:pt>
                <c:pt idx="125">
                  <c:v>Dag 126</c:v>
                </c:pt>
                <c:pt idx="126">
                  <c:v>Dag 127</c:v>
                </c:pt>
                <c:pt idx="127">
                  <c:v>Dag 128</c:v>
                </c:pt>
                <c:pt idx="128">
                  <c:v>Dag 129</c:v>
                </c:pt>
                <c:pt idx="129">
                  <c:v>Dag 130</c:v>
                </c:pt>
                <c:pt idx="130">
                  <c:v>Dag 131</c:v>
                </c:pt>
                <c:pt idx="131">
                  <c:v>Dag 132</c:v>
                </c:pt>
                <c:pt idx="132">
                  <c:v>Dag 133</c:v>
                </c:pt>
                <c:pt idx="133">
                  <c:v>Dag 134</c:v>
                </c:pt>
                <c:pt idx="134">
                  <c:v>Dag 135</c:v>
                </c:pt>
                <c:pt idx="135">
                  <c:v>Dag 136</c:v>
                </c:pt>
                <c:pt idx="136">
                  <c:v>Dag 137</c:v>
                </c:pt>
                <c:pt idx="137">
                  <c:v>Dag 138</c:v>
                </c:pt>
                <c:pt idx="138">
                  <c:v>Dag 139</c:v>
                </c:pt>
                <c:pt idx="139">
                  <c:v>Dag 140</c:v>
                </c:pt>
                <c:pt idx="140">
                  <c:v>Dag 141</c:v>
                </c:pt>
                <c:pt idx="141">
                  <c:v>Dag 142</c:v>
                </c:pt>
                <c:pt idx="142">
                  <c:v>Dag 143</c:v>
                </c:pt>
                <c:pt idx="143">
                  <c:v>Dag 144</c:v>
                </c:pt>
                <c:pt idx="144">
                  <c:v>Dag 145</c:v>
                </c:pt>
                <c:pt idx="145">
                  <c:v>Dag 146</c:v>
                </c:pt>
                <c:pt idx="146">
                  <c:v>Dag 147</c:v>
                </c:pt>
                <c:pt idx="147">
                  <c:v>Dag 148</c:v>
                </c:pt>
                <c:pt idx="148">
                  <c:v>Dag 149</c:v>
                </c:pt>
                <c:pt idx="149">
                  <c:v>Dag 150</c:v>
                </c:pt>
                <c:pt idx="150">
                  <c:v>Dag 151</c:v>
                </c:pt>
                <c:pt idx="151">
                  <c:v>Dag 152</c:v>
                </c:pt>
                <c:pt idx="152">
                  <c:v>Dag 153</c:v>
                </c:pt>
                <c:pt idx="153">
                  <c:v>Dag 154</c:v>
                </c:pt>
                <c:pt idx="154">
                  <c:v>Dag 155</c:v>
                </c:pt>
                <c:pt idx="155">
                  <c:v>Dag 156</c:v>
                </c:pt>
                <c:pt idx="156">
                  <c:v>Dag 157</c:v>
                </c:pt>
                <c:pt idx="157">
                  <c:v>Dag 158</c:v>
                </c:pt>
                <c:pt idx="158">
                  <c:v>Dag 159</c:v>
                </c:pt>
                <c:pt idx="159">
                  <c:v>Dag 160</c:v>
                </c:pt>
                <c:pt idx="160">
                  <c:v>Dag 161</c:v>
                </c:pt>
                <c:pt idx="161">
                  <c:v>Dag 162</c:v>
                </c:pt>
                <c:pt idx="162">
                  <c:v>Dag 163</c:v>
                </c:pt>
                <c:pt idx="163">
                  <c:v>Dag 164</c:v>
                </c:pt>
                <c:pt idx="164">
                  <c:v>Dag 165</c:v>
                </c:pt>
                <c:pt idx="165">
                  <c:v>Dag 166</c:v>
                </c:pt>
                <c:pt idx="166">
                  <c:v>Dag 167</c:v>
                </c:pt>
                <c:pt idx="167">
                  <c:v>Dag 168</c:v>
                </c:pt>
                <c:pt idx="168">
                  <c:v>Dag 169</c:v>
                </c:pt>
                <c:pt idx="169">
                  <c:v>Dag 170</c:v>
                </c:pt>
                <c:pt idx="170">
                  <c:v>Dag 171</c:v>
                </c:pt>
                <c:pt idx="171">
                  <c:v>Dag 172</c:v>
                </c:pt>
                <c:pt idx="172">
                  <c:v>Dag 173</c:v>
                </c:pt>
                <c:pt idx="173">
                  <c:v>Dag 174</c:v>
                </c:pt>
                <c:pt idx="174">
                  <c:v>Dag 175</c:v>
                </c:pt>
                <c:pt idx="175">
                  <c:v>Dag 176</c:v>
                </c:pt>
                <c:pt idx="176">
                  <c:v>Dag 177</c:v>
                </c:pt>
                <c:pt idx="177">
                  <c:v>Dag 178</c:v>
                </c:pt>
                <c:pt idx="178">
                  <c:v>Dag 179</c:v>
                </c:pt>
                <c:pt idx="179">
                  <c:v>Dag 180</c:v>
                </c:pt>
                <c:pt idx="180">
                  <c:v>Dag 181</c:v>
                </c:pt>
                <c:pt idx="181">
                  <c:v>Dag 182</c:v>
                </c:pt>
                <c:pt idx="182">
                  <c:v>Dag 183</c:v>
                </c:pt>
                <c:pt idx="183">
                  <c:v>Dag 184</c:v>
                </c:pt>
                <c:pt idx="184">
                  <c:v>Dag 185</c:v>
                </c:pt>
                <c:pt idx="185">
                  <c:v>Dag 186</c:v>
                </c:pt>
                <c:pt idx="186">
                  <c:v>Dag 187</c:v>
                </c:pt>
                <c:pt idx="187">
                  <c:v>Dag 188</c:v>
                </c:pt>
                <c:pt idx="188">
                  <c:v>Dag 189</c:v>
                </c:pt>
                <c:pt idx="189">
                  <c:v>Dag 190</c:v>
                </c:pt>
                <c:pt idx="190">
                  <c:v>Dag 191</c:v>
                </c:pt>
                <c:pt idx="191">
                  <c:v>Dag 192</c:v>
                </c:pt>
                <c:pt idx="192">
                  <c:v>Dag 193</c:v>
                </c:pt>
                <c:pt idx="193">
                  <c:v>Dag 194</c:v>
                </c:pt>
                <c:pt idx="194">
                  <c:v>Dag 195</c:v>
                </c:pt>
                <c:pt idx="195">
                  <c:v>Dag 196</c:v>
                </c:pt>
                <c:pt idx="196">
                  <c:v>Dag 197</c:v>
                </c:pt>
                <c:pt idx="197">
                  <c:v>Dag 198</c:v>
                </c:pt>
                <c:pt idx="198">
                  <c:v>Dag 199</c:v>
                </c:pt>
                <c:pt idx="199">
                  <c:v>Dag 200</c:v>
                </c:pt>
                <c:pt idx="200">
                  <c:v>Dag 201</c:v>
                </c:pt>
                <c:pt idx="201">
                  <c:v>Dag 202</c:v>
                </c:pt>
                <c:pt idx="202">
                  <c:v>Dag 203</c:v>
                </c:pt>
                <c:pt idx="203">
                  <c:v>Dag 204</c:v>
                </c:pt>
                <c:pt idx="204">
                  <c:v>Dag 205</c:v>
                </c:pt>
                <c:pt idx="205">
                  <c:v>Dag 206</c:v>
                </c:pt>
                <c:pt idx="206">
                  <c:v>Dag 207</c:v>
                </c:pt>
                <c:pt idx="207">
                  <c:v>Dag 208</c:v>
                </c:pt>
                <c:pt idx="208">
                  <c:v>Dag 209</c:v>
                </c:pt>
                <c:pt idx="209">
                  <c:v>Dag 210</c:v>
                </c:pt>
                <c:pt idx="210">
                  <c:v>Dag 211</c:v>
                </c:pt>
                <c:pt idx="211">
                  <c:v>Dag 212</c:v>
                </c:pt>
                <c:pt idx="212">
                  <c:v>Dag 213</c:v>
                </c:pt>
                <c:pt idx="213">
                  <c:v>Dag 214</c:v>
                </c:pt>
                <c:pt idx="214">
                  <c:v>Dag 215</c:v>
                </c:pt>
                <c:pt idx="215">
                  <c:v>Dag 216</c:v>
                </c:pt>
                <c:pt idx="216">
                  <c:v>Dag 217</c:v>
                </c:pt>
                <c:pt idx="217">
                  <c:v>Dag 218</c:v>
                </c:pt>
                <c:pt idx="218">
                  <c:v>Dag 219</c:v>
                </c:pt>
                <c:pt idx="219">
                  <c:v>Dag 220</c:v>
                </c:pt>
                <c:pt idx="220">
                  <c:v>Dag 221</c:v>
                </c:pt>
                <c:pt idx="221">
                  <c:v>Dag 222</c:v>
                </c:pt>
                <c:pt idx="222">
                  <c:v>Dag 223</c:v>
                </c:pt>
                <c:pt idx="223">
                  <c:v>Dag 224</c:v>
                </c:pt>
                <c:pt idx="224">
                  <c:v>Dag 225</c:v>
                </c:pt>
                <c:pt idx="225">
                  <c:v>Dag 226</c:v>
                </c:pt>
                <c:pt idx="226">
                  <c:v>Dag 227</c:v>
                </c:pt>
                <c:pt idx="227">
                  <c:v>Dag 228</c:v>
                </c:pt>
                <c:pt idx="228">
                  <c:v>Dag 229</c:v>
                </c:pt>
                <c:pt idx="229">
                  <c:v>Dag 230</c:v>
                </c:pt>
                <c:pt idx="230">
                  <c:v>Dag 231</c:v>
                </c:pt>
                <c:pt idx="231">
                  <c:v>Dag 232</c:v>
                </c:pt>
                <c:pt idx="232">
                  <c:v>Dag 233</c:v>
                </c:pt>
                <c:pt idx="233">
                  <c:v>Dag 234</c:v>
                </c:pt>
                <c:pt idx="234">
                  <c:v>Dag 235</c:v>
                </c:pt>
                <c:pt idx="235">
                  <c:v>Dag 236</c:v>
                </c:pt>
                <c:pt idx="236">
                  <c:v>Dag 237</c:v>
                </c:pt>
                <c:pt idx="237">
                  <c:v>Dag 238</c:v>
                </c:pt>
                <c:pt idx="238">
                  <c:v>Dag 239</c:v>
                </c:pt>
                <c:pt idx="239">
                  <c:v>Dag 240</c:v>
                </c:pt>
                <c:pt idx="240">
                  <c:v>Dag 241</c:v>
                </c:pt>
                <c:pt idx="241">
                  <c:v>Dag 242</c:v>
                </c:pt>
                <c:pt idx="242">
                  <c:v>Dag 243</c:v>
                </c:pt>
                <c:pt idx="243">
                  <c:v>Dag 244</c:v>
                </c:pt>
                <c:pt idx="244">
                  <c:v>Dag 245</c:v>
                </c:pt>
                <c:pt idx="245">
                  <c:v>Dag 246</c:v>
                </c:pt>
                <c:pt idx="246">
                  <c:v>Dag 247</c:v>
                </c:pt>
                <c:pt idx="247">
                  <c:v>Dag 248</c:v>
                </c:pt>
                <c:pt idx="248">
                  <c:v>Dag 249</c:v>
                </c:pt>
                <c:pt idx="249">
                  <c:v>Dag 250</c:v>
                </c:pt>
                <c:pt idx="250">
                  <c:v>Dag 251</c:v>
                </c:pt>
                <c:pt idx="251">
                  <c:v>Dag 252</c:v>
                </c:pt>
                <c:pt idx="252">
                  <c:v>Dag 253</c:v>
                </c:pt>
                <c:pt idx="253">
                  <c:v>Dag 254</c:v>
                </c:pt>
                <c:pt idx="254">
                  <c:v>Dag 255</c:v>
                </c:pt>
                <c:pt idx="255">
                  <c:v>Dag 256</c:v>
                </c:pt>
                <c:pt idx="256">
                  <c:v>Dag 257</c:v>
                </c:pt>
                <c:pt idx="257">
                  <c:v>Dag 258</c:v>
                </c:pt>
                <c:pt idx="258">
                  <c:v>Dag 259</c:v>
                </c:pt>
                <c:pt idx="259">
                  <c:v>Dag 260</c:v>
                </c:pt>
                <c:pt idx="260">
                  <c:v>Dag 261</c:v>
                </c:pt>
                <c:pt idx="261">
                  <c:v>Dag 262</c:v>
                </c:pt>
                <c:pt idx="262">
                  <c:v>Dag 263</c:v>
                </c:pt>
                <c:pt idx="263">
                  <c:v>Dag 264</c:v>
                </c:pt>
                <c:pt idx="264">
                  <c:v>Dag 265</c:v>
                </c:pt>
                <c:pt idx="265">
                  <c:v>Dag 266</c:v>
                </c:pt>
                <c:pt idx="266">
                  <c:v>Dag 267</c:v>
                </c:pt>
                <c:pt idx="267">
                  <c:v>Dag 268</c:v>
                </c:pt>
                <c:pt idx="268">
                  <c:v>Dag 269</c:v>
                </c:pt>
                <c:pt idx="269">
                  <c:v>Dag 270</c:v>
                </c:pt>
                <c:pt idx="270">
                  <c:v>Dag 271</c:v>
                </c:pt>
                <c:pt idx="271">
                  <c:v>Dag 272</c:v>
                </c:pt>
                <c:pt idx="272">
                  <c:v>Dag 273</c:v>
                </c:pt>
                <c:pt idx="273">
                  <c:v>Dag 274</c:v>
                </c:pt>
                <c:pt idx="274">
                  <c:v>Dag 275</c:v>
                </c:pt>
                <c:pt idx="275">
                  <c:v>Dag 276</c:v>
                </c:pt>
                <c:pt idx="276">
                  <c:v>Dag 277</c:v>
                </c:pt>
                <c:pt idx="277">
                  <c:v>Dag 278</c:v>
                </c:pt>
                <c:pt idx="278">
                  <c:v>Dag 279</c:v>
                </c:pt>
                <c:pt idx="279">
                  <c:v>Dag 280</c:v>
                </c:pt>
                <c:pt idx="280">
                  <c:v>Dag 281</c:v>
                </c:pt>
                <c:pt idx="281">
                  <c:v>Dag 282</c:v>
                </c:pt>
                <c:pt idx="282">
                  <c:v>Dag 283</c:v>
                </c:pt>
                <c:pt idx="283">
                  <c:v>Dag 284</c:v>
                </c:pt>
                <c:pt idx="284">
                  <c:v>Dag 285</c:v>
                </c:pt>
                <c:pt idx="285">
                  <c:v>Dag 286</c:v>
                </c:pt>
                <c:pt idx="286">
                  <c:v>Dag 287</c:v>
                </c:pt>
                <c:pt idx="287">
                  <c:v>Dag 288</c:v>
                </c:pt>
                <c:pt idx="288">
                  <c:v>Dag 289</c:v>
                </c:pt>
                <c:pt idx="289">
                  <c:v>Dag 290</c:v>
                </c:pt>
                <c:pt idx="290">
                  <c:v>Dag 291</c:v>
                </c:pt>
                <c:pt idx="291">
                  <c:v>Dag 292</c:v>
                </c:pt>
                <c:pt idx="292">
                  <c:v>Dag 293</c:v>
                </c:pt>
                <c:pt idx="293">
                  <c:v>Dag 294</c:v>
                </c:pt>
                <c:pt idx="294">
                  <c:v>Dag 295</c:v>
                </c:pt>
                <c:pt idx="295">
                  <c:v>Dag 296</c:v>
                </c:pt>
                <c:pt idx="296">
                  <c:v>Dag 297</c:v>
                </c:pt>
                <c:pt idx="297">
                  <c:v>Dag 298</c:v>
                </c:pt>
                <c:pt idx="298">
                  <c:v>Dag 299</c:v>
                </c:pt>
                <c:pt idx="299">
                  <c:v>Dag 300</c:v>
                </c:pt>
                <c:pt idx="300">
                  <c:v>Dag 301</c:v>
                </c:pt>
                <c:pt idx="301">
                  <c:v>Dag 302</c:v>
                </c:pt>
                <c:pt idx="302">
                  <c:v>Dag 303</c:v>
                </c:pt>
                <c:pt idx="303">
                  <c:v>Dag 304</c:v>
                </c:pt>
                <c:pt idx="304">
                  <c:v>Dag 305</c:v>
                </c:pt>
                <c:pt idx="305">
                  <c:v>Dag 306</c:v>
                </c:pt>
                <c:pt idx="306">
                  <c:v>Dag 307</c:v>
                </c:pt>
                <c:pt idx="307">
                  <c:v>Dag 308</c:v>
                </c:pt>
                <c:pt idx="308">
                  <c:v>Dag 309</c:v>
                </c:pt>
                <c:pt idx="309">
                  <c:v>Dag 310</c:v>
                </c:pt>
                <c:pt idx="310">
                  <c:v>Dag 311</c:v>
                </c:pt>
                <c:pt idx="311">
                  <c:v>Dag 312</c:v>
                </c:pt>
                <c:pt idx="312">
                  <c:v>Dag 313</c:v>
                </c:pt>
                <c:pt idx="313">
                  <c:v>Dag 314</c:v>
                </c:pt>
                <c:pt idx="314">
                  <c:v>Dag 315</c:v>
                </c:pt>
                <c:pt idx="315">
                  <c:v>Dag 316</c:v>
                </c:pt>
                <c:pt idx="316">
                  <c:v>Dag 317</c:v>
                </c:pt>
                <c:pt idx="317">
                  <c:v>Dag 318</c:v>
                </c:pt>
                <c:pt idx="318">
                  <c:v>Dag 319</c:v>
                </c:pt>
                <c:pt idx="319">
                  <c:v>Dag 320</c:v>
                </c:pt>
                <c:pt idx="320">
                  <c:v>Dag 321</c:v>
                </c:pt>
                <c:pt idx="321">
                  <c:v>Dag 322</c:v>
                </c:pt>
                <c:pt idx="322">
                  <c:v>Dag 323</c:v>
                </c:pt>
                <c:pt idx="323">
                  <c:v>Dag 324</c:v>
                </c:pt>
                <c:pt idx="324">
                  <c:v>Dag 325</c:v>
                </c:pt>
                <c:pt idx="325">
                  <c:v>Dag 326</c:v>
                </c:pt>
                <c:pt idx="326">
                  <c:v>Dag 327</c:v>
                </c:pt>
                <c:pt idx="327">
                  <c:v>Dag 328</c:v>
                </c:pt>
                <c:pt idx="328">
                  <c:v>Dag 329</c:v>
                </c:pt>
                <c:pt idx="329">
                  <c:v>Dag 330</c:v>
                </c:pt>
                <c:pt idx="330">
                  <c:v>Dag 331</c:v>
                </c:pt>
                <c:pt idx="331">
                  <c:v>Dag 332</c:v>
                </c:pt>
                <c:pt idx="332">
                  <c:v>Dag 333</c:v>
                </c:pt>
                <c:pt idx="333">
                  <c:v>Dag 334</c:v>
                </c:pt>
                <c:pt idx="334">
                  <c:v>Dag 335</c:v>
                </c:pt>
                <c:pt idx="335">
                  <c:v>Dag 336</c:v>
                </c:pt>
                <c:pt idx="336">
                  <c:v>Dag 337</c:v>
                </c:pt>
                <c:pt idx="337">
                  <c:v>Dag 338</c:v>
                </c:pt>
                <c:pt idx="338">
                  <c:v>Dag 339</c:v>
                </c:pt>
                <c:pt idx="339">
                  <c:v>Dag 340</c:v>
                </c:pt>
                <c:pt idx="340">
                  <c:v>Dag 341</c:v>
                </c:pt>
                <c:pt idx="341">
                  <c:v>Dag 342</c:v>
                </c:pt>
                <c:pt idx="342">
                  <c:v>Dag 343</c:v>
                </c:pt>
                <c:pt idx="343">
                  <c:v>Dag 344</c:v>
                </c:pt>
                <c:pt idx="344">
                  <c:v>Dag 345</c:v>
                </c:pt>
                <c:pt idx="345">
                  <c:v>Dag 346</c:v>
                </c:pt>
                <c:pt idx="346">
                  <c:v>Dag 347</c:v>
                </c:pt>
                <c:pt idx="347">
                  <c:v>Dag 348</c:v>
                </c:pt>
                <c:pt idx="348">
                  <c:v>Dag 349</c:v>
                </c:pt>
                <c:pt idx="349">
                  <c:v>Dag 350</c:v>
                </c:pt>
                <c:pt idx="350">
                  <c:v>Dag 351</c:v>
                </c:pt>
                <c:pt idx="351">
                  <c:v>Dag 352</c:v>
                </c:pt>
                <c:pt idx="352">
                  <c:v>Dag 353</c:v>
                </c:pt>
                <c:pt idx="353">
                  <c:v>Dag 354</c:v>
                </c:pt>
                <c:pt idx="354">
                  <c:v>Dag 355</c:v>
                </c:pt>
                <c:pt idx="355">
                  <c:v>Dag 356</c:v>
                </c:pt>
                <c:pt idx="356">
                  <c:v>Dag 357</c:v>
                </c:pt>
                <c:pt idx="357">
                  <c:v>Dag 358</c:v>
                </c:pt>
                <c:pt idx="358">
                  <c:v>Dag 359</c:v>
                </c:pt>
                <c:pt idx="359">
                  <c:v>Dag 360</c:v>
                </c:pt>
                <c:pt idx="360">
                  <c:v>Dag 361</c:v>
                </c:pt>
                <c:pt idx="361">
                  <c:v>Dag 362</c:v>
                </c:pt>
                <c:pt idx="362">
                  <c:v>Dag 363</c:v>
                </c:pt>
                <c:pt idx="363">
                  <c:v>Dag 364</c:v>
                </c:pt>
                <c:pt idx="364">
                  <c:v>Dag 365</c:v>
                </c:pt>
                <c:pt idx="365">
                  <c:v>Dag 366</c:v>
                </c:pt>
              </c:strCache>
            </c:strRef>
          </c:cat>
          <c:val>
            <c:numRef>
              <c:f>Blad2!$J$2:$J$367</c:f>
              <c:numCache>
                <c:formatCode>_ * #,##0_ ;_ * \-#,##0_ ;_ * "-"??_ ;_ @_ </c:formatCode>
                <c:ptCount val="366"/>
                <c:pt idx="0">
                  <c:v>81.0655</c:v>
                </c:pt>
                <c:pt idx="1">
                  <c:v>79.947199999999995</c:v>
                </c:pt>
                <c:pt idx="2">
                  <c:v>78.760099999999994</c:v>
                </c:pt>
                <c:pt idx="3">
                  <c:v>77.697100000000006</c:v>
                </c:pt>
                <c:pt idx="4">
                  <c:v>76.434600000000003</c:v>
                </c:pt>
                <c:pt idx="5">
                  <c:v>74.883399999999995</c:v>
                </c:pt>
                <c:pt idx="6">
                  <c:v>73.635900000000007</c:v>
                </c:pt>
                <c:pt idx="7">
                  <c:v>72.654499999999999</c:v>
                </c:pt>
                <c:pt idx="8">
                  <c:v>71.568399999999997</c:v>
                </c:pt>
                <c:pt idx="9">
                  <c:v>70.611099999999993</c:v>
                </c:pt>
                <c:pt idx="10">
                  <c:v>69.645399999999995</c:v>
                </c:pt>
                <c:pt idx="11">
                  <c:v>68.7</c:v>
                </c:pt>
                <c:pt idx="12">
                  <c:v>67.5411</c:v>
                </c:pt>
                <c:pt idx="13">
                  <c:v>66.535700000000006</c:v>
                </c:pt>
                <c:pt idx="14">
                  <c:v>65.546899999999994</c:v>
                </c:pt>
                <c:pt idx="15">
                  <c:v>64.220399999999998</c:v>
                </c:pt>
                <c:pt idx="16">
                  <c:v>62.547800000000002</c:v>
                </c:pt>
                <c:pt idx="17">
                  <c:v>60.937100000000001</c:v>
                </c:pt>
                <c:pt idx="18">
                  <c:v>59.433399999999999</c:v>
                </c:pt>
                <c:pt idx="19">
                  <c:v>58.028700000000001</c:v>
                </c:pt>
                <c:pt idx="20">
                  <c:v>56.8474</c:v>
                </c:pt>
                <c:pt idx="21">
                  <c:v>55.6051</c:v>
                </c:pt>
                <c:pt idx="22">
                  <c:v>54.101999999999997</c:v>
                </c:pt>
                <c:pt idx="23">
                  <c:v>52.855899999999998</c:v>
                </c:pt>
                <c:pt idx="24">
                  <c:v>51.707299999999996</c:v>
                </c:pt>
                <c:pt idx="25">
                  <c:v>50.488199999999999</c:v>
                </c:pt>
                <c:pt idx="26">
                  <c:v>49.188000000000002</c:v>
                </c:pt>
                <c:pt idx="27">
                  <c:v>48.361600000000003</c:v>
                </c:pt>
                <c:pt idx="28">
                  <c:v>47.574800000000003</c:v>
                </c:pt>
                <c:pt idx="29">
                  <c:v>46.698099999999997</c:v>
                </c:pt>
                <c:pt idx="30">
                  <c:v>45.567500000000003</c:v>
                </c:pt>
                <c:pt idx="31">
                  <c:v>44.529499999999999</c:v>
                </c:pt>
                <c:pt idx="32">
                  <c:v>43.7179</c:v>
                </c:pt>
                <c:pt idx="33">
                  <c:v>42.9696</c:v>
                </c:pt>
                <c:pt idx="34">
                  <c:v>42.272399999999998</c:v>
                </c:pt>
                <c:pt idx="35">
                  <c:v>41.590600000000002</c:v>
                </c:pt>
                <c:pt idx="36">
                  <c:v>40.613900000000001</c:v>
                </c:pt>
                <c:pt idx="37">
                  <c:v>39.619999999999997</c:v>
                </c:pt>
                <c:pt idx="38">
                  <c:v>38.442599999999999</c:v>
                </c:pt>
                <c:pt idx="39">
                  <c:v>37.2254</c:v>
                </c:pt>
                <c:pt idx="40">
                  <c:v>35.911499999999997</c:v>
                </c:pt>
                <c:pt idx="41">
                  <c:v>34.863100000000003</c:v>
                </c:pt>
                <c:pt idx="42">
                  <c:v>33.913699999999999</c:v>
                </c:pt>
                <c:pt idx="43">
                  <c:v>32.888800000000003</c:v>
                </c:pt>
                <c:pt idx="44">
                  <c:v>31.883099999999999</c:v>
                </c:pt>
                <c:pt idx="45">
                  <c:v>31.165600000000001</c:v>
                </c:pt>
                <c:pt idx="46">
                  <c:v>30.343900000000001</c:v>
                </c:pt>
                <c:pt idx="47">
                  <c:v>29.716999999999999</c:v>
                </c:pt>
                <c:pt idx="48">
                  <c:v>29.332599999999999</c:v>
                </c:pt>
                <c:pt idx="49">
                  <c:v>28.974799999999998</c:v>
                </c:pt>
                <c:pt idx="50">
                  <c:v>28.566299999999998</c:v>
                </c:pt>
                <c:pt idx="51">
                  <c:v>28.353200000000001</c:v>
                </c:pt>
                <c:pt idx="52">
                  <c:v>28.064399999999999</c:v>
                </c:pt>
                <c:pt idx="53">
                  <c:v>27.628299999999999</c:v>
                </c:pt>
                <c:pt idx="54">
                  <c:v>27.091000000000001</c:v>
                </c:pt>
                <c:pt idx="55">
                  <c:v>26.577100000000002</c:v>
                </c:pt>
                <c:pt idx="56">
                  <c:v>26.2942</c:v>
                </c:pt>
                <c:pt idx="57">
                  <c:v>25.895600000000002</c:v>
                </c:pt>
                <c:pt idx="58">
                  <c:v>25.2925</c:v>
                </c:pt>
                <c:pt idx="59">
                  <c:v>24.081099999999999</c:v>
                </c:pt>
                <c:pt idx="60">
                  <c:v>22.829599999999999</c:v>
                </c:pt>
                <c:pt idx="61">
                  <c:v>21.033300000000001</c:v>
                </c:pt>
                <c:pt idx="62">
                  <c:v>20.246400000000001</c:v>
                </c:pt>
                <c:pt idx="63">
                  <c:v>19.676400000000001</c:v>
                </c:pt>
                <c:pt idx="64">
                  <c:v>19.2136</c:v>
                </c:pt>
                <c:pt idx="65">
                  <c:v>18.619399999999999</c:v>
                </c:pt>
                <c:pt idx="66">
                  <c:v>18.017900000000001</c:v>
                </c:pt>
                <c:pt idx="67">
                  <c:v>17.424099999999999</c:v>
                </c:pt>
                <c:pt idx="68">
                  <c:v>17.178100000000001</c:v>
                </c:pt>
                <c:pt idx="69">
                  <c:v>17.024100000000001</c:v>
                </c:pt>
                <c:pt idx="70">
                  <c:v>16.6524</c:v>
                </c:pt>
                <c:pt idx="71">
                  <c:v>15.950799999999999</c:v>
                </c:pt>
                <c:pt idx="72">
                  <c:v>15.7189</c:v>
                </c:pt>
                <c:pt idx="73">
                  <c:v>15.289</c:v>
                </c:pt>
                <c:pt idx="74">
                  <c:v>14.9871</c:v>
                </c:pt>
                <c:pt idx="75">
                  <c:v>14.277799999999999</c:v>
                </c:pt>
                <c:pt idx="76">
                  <c:v>13.958399999999999</c:v>
                </c:pt>
                <c:pt idx="77">
                  <c:v>12.710100000000001</c:v>
                </c:pt>
                <c:pt idx="78">
                  <c:v>12.1843</c:v>
                </c:pt>
                <c:pt idx="79">
                  <c:v>11.5617</c:v>
                </c:pt>
                <c:pt idx="80">
                  <c:v>11.0807</c:v>
                </c:pt>
                <c:pt idx="81">
                  <c:v>10.610799999999999</c:v>
                </c:pt>
                <c:pt idx="82">
                  <c:v>10.3847</c:v>
                </c:pt>
                <c:pt idx="83">
                  <c:v>10.319000000000001</c:v>
                </c:pt>
                <c:pt idx="84">
                  <c:v>9.9974000000000007</c:v>
                </c:pt>
                <c:pt idx="85">
                  <c:v>9.4649000000000001</c:v>
                </c:pt>
                <c:pt idx="86">
                  <c:v>9.2530000000000001</c:v>
                </c:pt>
                <c:pt idx="87">
                  <c:v>8.5031999999999996</c:v>
                </c:pt>
                <c:pt idx="88">
                  <c:v>8.1674000000000007</c:v>
                </c:pt>
                <c:pt idx="89">
                  <c:v>8.3780000000000001</c:v>
                </c:pt>
                <c:pt idx="90">
                  <c:v>8.2890999999999995</c:v>
                </c:pt>
                <c:pt idx="91">
                  <c:v>8.4052000000000007</c:v>
                </c:pt>
                <c:pt idx="92">
                  <c:v>8.5332000000000008</c:v>
                </c:pt>
                <c:pt idx="93">
                  <c:v>8.7681000000000004</c:v>
                </c:pt>
                <c:pt idx="94">
                  <c:v>8.6263000000000005</c:v>
                </c:pt>
                <c:pt idx="95">
                  <c:v>8.8497000000000003</c:v>
                </c:pt>
                <c:pt idx="96">
                  <c:v>9.4145000000000003</c:v>
                </c:pt>
                <c:pt idx="97">
                  <c:v>10.0504</c:v>
                </c:pt>
                <c:pt idx="98">
                  <c:v>10.5909</c:v>
                </c:pt>
                <c:pt idx="99">
                  <c:v>10.9733</c:v>
                </c:pt>
                <c:pt idx="100">
                  <c:v>11.2682</c:v>
                </c:pt>
                <c:pt idx="101">
                  <c:v>11.2441</c:v>
                </c:pt>
                <c:pt idx="102">
                  <c:v>11.613200000000001</c:v>
                </c:pt>
                <c:pt idx="103">
                  <c:v>12.2552</c:v>
                </c:pt>
                <c:pt idx="104">
                  <c:v>13.6081</c:v>
                </c:pt>
                <c:pt idx="105">
                  <c:v>14.1798</c:v>
                </c:pt>
                <c:pt idx="106">
                  <c:v>14.5611</c:v>
                </c:pt>
                <c:pt idx="107">
                  <c:v>15.706200000000001</c:v>
                </c:pt>
                <c:pt idx="108">
                  <c:v>16.4145</c:v>
                </c:pt>
                <c:pt idx="109">
                  <c:v>17.081900000000001</c:v>
                </c:pt>
                <c:pt idx="110">
                  <c:v>17.9678</c:v>
                </c:pt>
                <c:pt idx="111">
                  <c:v>18.915900000000001</c:v>
                </c:pt>
                <c:pt idx="112">
                  <c:v>19.726400000000002</c:v>
                </c:pt>
                <c:pt idx="113">
                  <c:v>20.232800000000001</c:v>
                </c:pt>
                <c:pt idx="114">
                  <c:v>20.592700000000001</c:v>
                </c:pt>
                <c:pt idx="115">
                  <c:v>21.229199999999999</c:v>
                </c:pt>
                <c:pt idx="116">
                  <c:v>21.8111</c:v>
                </c:pt>
                <c:pt idx="117">
                  <c:v>22.461600000000001</c:v>
                </c:pt>
                <c:pt idx="118">
                  <c:v>23.1172</c:v>
                </c:pt>
                <c:pt idx="119">
                  <c:v>23.607800000000001</c:v>
                </c:pt>
                <c:pt idx="120">
                  <c:v>24.111599999999999</c:v>
                </c:pt>
                <c:pt idx="121">
                  <c:v>24.574400000000001</c:v>
                </c:pt>
                <c:pt idx="122">
                  <c:v>24.6539</c:v>
                </c:pt>
                <c:pt idx="123">
                  <c:v>25.5853</c:v>
                </c:pt>
                <c:pt idx="124">
                  <c:v>26.263400000000001</c:v>
                </c:pt>
                <c:pt idx="125">
                  <c:v>26.5715</c:v>
                </c:pt>
                <c:pt idx="126">
                  <c:v>27.526199999999999</c:v>
                </c:pt>
                <c:pt idx="127">
                  <c:v>28.179500000000001</c:v>
                </c:pt>
                <c:pt idx="128">
                  <c:v>28.729299999999999</c:v>
                </c:pt>
                <c:pt idx="129">
                  <c:v>29.2805</c:v>
                </c:pt>
                <c:pt idx="130">
                  <c:v>29.879000000000001</c:v>
                </c:pt>
                <c:pt idx="131">
                  <c:v>30.466799999999999</c:v>
                </c:pt>
                <c:pt idx="132">
                  <c:v>31.0151</c:v>
                </c:pt>
                <c:pt idx="133">
                  <c:v>31.490400000000001</c:v>
                </c:pt>
                <c:pt idx="134">
                  <c:v>32.096299999999999</c:v>
                </c:pt>
                <c:pt idx="135">
                  <c:v>32.718400000000003</c:v>
                </c:pt>
                <c:pt idx="136">
                  <c:v>33.3324</c:v>
                </c:pt>
                <c:pt idx="137">
                  <c:v>33.765500000000003</c:v>
                </c:pt>
                <c:pt idx="138">
                  <c:v>34.262599999999999</c:v>
                </c:pt>
                <c:pt idx="139">
                  <c:v>34.904800000000002</c:v>
                </c:pt>
                <c:pt idx="140">
                  <c:v>35.565100000000001</c:v>
                </c:pt>
                <c:pt idx="141">
                  <c:v>36.182400000000001</c:v>
                </c:pt>
                <c:pt idx="142">
                  <c:v>36.680700000000002</c:v>
                </c:pt>
                <c:pt idx="143">
                  <c:v>37.056699999999999</c:v>
                </c:pt>
                <c:pt idx="144">
                  <c:v>37.7742</c:v>
                </c:pt>
                <c:pt idx="145">
                  <c:v>38.436500000000002</c:v>
                </c:pt>
                <c:pt idx="146">
                  <c:v>39.150300000000001</c:v>
                </c:pt>
                <c:pt idx="147">
                  <c:v>39.793100000000003</c:v>
                </c:pt>
                <c:pt idx="148">
                  <c:v>39.934800000000003</c:v>
                </c:pt>
                <c:pt idx="149">
                  <c:v>40.442100000000003</c:v>
                </c:pt>
                <c:pt idx="150">
                  <c:v>40.708599999999997</c:v>
                </c:pt>
                <c:pt idx="151">
                  <c:v>40.868200000000002</c:v>
                </c:pt>
                <c:pt idx="152">
                  <c:v>41.633899999999997</c:v>
                </c:pt>
                <c:pt idx="153">
                  <c:v>42.432899999999997</c:v>
                </c:pt>
                <c:pt idx="154">
                  <c:v>43.012700000000002</c:v>
                </c:pt>
                <c:pt idx="155">
                  <c:v>43.489800000000002</c:v>
                </c:pt>
                <c:pt idx="156">
                  <c:v>44.023200000000003</c:v>
                </c:pt>
                <c:pt idx="157">
                  <c:v>44.560899999999997</c:v>
                </c:pt>
                <c:pt idx="158">
                  <c:v>45.186900000000001</c:v>
                </c:pt>
                <c:pt idx="159">
                  <c:v>45.957799999999999</c:v>
                </c:pt>
                <c:pt idx="160">
                  <c:v>46.754800000000003</c:v>
                </c:pt>
                <c:pt idx="161">
                  <c:v>46.962499999999999</c:v>
                </c:pt>
                <c:pt idx="162">
                  <c:v>47.895000000000003</c:v>
                </c:pt>
                <c:pt idx="163">
                  <c:v>48.441299999999998</c:v>
                </c:pt>
                <c:pt idx="164">
                  <c:v>49.107300000000002</c:v>
                </c:pt>
                <c:pt idx="165">
                  <c:v>49.774900000000002</c:v>
                </c:pt>
                <c:pt idx="166">
                  <c:v>50.538200000000003</c:v>
                </c:pt>
                <c:pt idx="167">
                  <c:v>51.334400000000002</c:v>
                </c:pt>
                <c:pt idx="168">
                  <c:v>52.029299999999999</c:v>
                </c:pt>
                <c:pt idx="169">
                  <c:v>52.602600000000002</c:v>
                </c:pt>
                <c:pt idx="170">
                  <c:v>53.235799999999998</c:v>
                </c:pt>
                <c:pt idx="171">
                  <c:v>53.840400000000002</c:v>
                </c:pt>
                <c:pt idx="172">
                  <c:v>54.578400000000002</c:v>
                </c:pt>
                <c:pt idx="173">
                  <c:v>55.385800000000003</c:v>
                </c:pt>
                <c:pt idx="174">
                  <c:v>56.2</c:v>
                </c:pt>
                <c:pt idx="175">
                  <c:v>56.850299999999997</c:v>
                </c:pt>
                <c:pt idx="176">
                  <c:v>57.045200000000001</c:v>
                </c:pt>
                <c:pt idx="177">
                  <c:v>56.947000000000003</c:v>
                </c:pt>
                <c:pt idx="178">
                  <c:v>58.696800000000003</c:v>
                </c:pt>
                <c:pt idx="179">
                  <c:v>59.457599999999999</c:v>
                </c:pt>
                <c:pt idx="180">
                  <c:v>60.257899999999999</c:v>
                </c:pt>
                <c:pt idx="181">
                  <c:v>60.988</c:v>
                </c:pt>
                <c:pt idx="182">
                  <c:v>61.635800000000003</c:v>
                </c:pt>
                <c:pt idx="183">
                  <c:v>62.4908</c:v>
                </c:pt>
                <c:pt idx="184">
                  <c:v>63.259</c:v>
                </c:pt>
                <c:pt idx="185">
                  <c:v>64.008200000000002</c:v>
                </c:pt>
                <c:pt idx="186">
                  <c:v>64.7333</c:v>
                </c:pt>
                <c:pt idx="187">
                  <c:v>65.447500000000005</c:v>
                </c:pt>
                <c:pt idx="188">
                  <c:v>66.199299999999994</c:v>
                </c:pt>
                <c:pt idx="189">
                  <c:v>66.826800000000006</c:v>
                </c:pt>
                <c:pt idx="190">
                  <c:v>67.430400000000006</c:v>
                </c:pt>
                <c:pt idx="191">
                  <c:v>68.058499999999995</c:v>
                </c:pt>
                <c:pt idx="192">
                  <c:v>68.626199999999997</c:v>
                </c:pt>
                <c:pt idx="193">
                  <c:v>69.280299999999997</c:v>
                </c:pt>
                <c:pt idx="194">
                  <c:v>70.037499999999994</c:v>
                </c:pt>
                <c:pt idx="195">
                  <c:v>70.8459</c:v>
                </c:pt>
                <c:pt idx="196">
                  <c:v>71.522599999999997</c:v>
                </c:pt>
                <c:pt idx="197">
                  <c:v>71.988200000000006</c:v>
                </c:pt>
                <c:pt idx="198">
                  <c:v>72.0565</c:v>
                </c:pt>
                <c:pt idx="199">
                  <c:v>72.927400000000006</c:v>
                </c:pt>
                <c:pt idx="200">
                  <c:v>73.381200000000007</c:v>
                </c:pt>
                <c:pt idx="201">
                  <c:v>73.947299999999998</c:v>
                </c:pt>
                <c:pt idx="202">
                  <c:v>74.543599999999998</c:v>
                </c:pt>
                <c:pt idx="203">
                  <c:v>75.019300000000001</c:v>
                </c:pt>
                <c:pt idx="204">
                  <c:v>75.493700000000004</c:v>
                </c:pt>
                <c:pt idx="205">
                  <c:v>75.977900000000005</c:v>
                </c:pt>
                <c:pt idx="206">
                  <c:v>76.471999999999994</c:v>
                </c:pt>
                <c:pt idx="207">
                  <c:v>76.874200000000002</c:v>
                </c:pt>
                <c:pt idx="208">
                  <c:v>77.420599999999993</c:v>
                </c:pt>
                <c:pt idx="209">
                  <c:v>78.005200000000002</c:v>
                </c:pt>
                <c:pt idx="210">
                  <c:v>78.518299999999996</c:v>
                </c:pt>
                <c:pt idx="211">
                  <c:v>79.070800000000006</c:v>
                </c:pt>
                <c:pt idx="212">
                  <c:v>79.616399999999999</c:v>
                </c:pt>
                <c:pt idx="213">
                  <c:v>80.169200000000004</c:v>
                </c:pt>
                <c:pt idx="214">
                  <c:v>80.7744</c:v>
                </c:pt>
                <c:pt idx="215">
                  <c:v>81.4358</c:v>
                </c:pt>
                <c:pt idx="216">
                  <c:v>82.123900000000006</c:v>
                </c:pt>
                <c:pt idx="217">
                  <c:v>82.719499999999996</c:v>
                </c:pt>
                <c:pt idx="218">
                  <c:v>83.394900000000007</c:v>
                </c:pt>
                <c:pt idx="219">
                  <c:v>84.126900000000006</c:v>
                </c:pt>
                <c:pt idx="220">
                  <c:v>84.812899999999999</c:v>
                </c:pt>
                <c:pt idx="221">
                  <c:v>85.584999999999994</c:v>
                </c:pt>
                <c:pt idx="222">
                  <c:v>86.358199999999997</c:v>
                </c:pt>
                <c:pt idx="223">
                  <c:v>87.149600000000007</c:v>
                </c:pt>
                <c:pt idx="224">
                  <c:v>87.899199999999993</c:v>
                </c:pt>
                <c:pt idx="225">
                  <c:v>88.610799999999998</c:v>
                </c:pt>
                <c:pt idx="226">
                  <c:v>89.377799999999993</c:v>
                </c:pt>
                <c:pt idx="227">
                  <c:v>90.137600000000006</c:v>
                </c:pt>
                <c:pt idx="228">
                  <c:v>90.906599999999997</c:v>
                </c:pt>
                <c:pt idx="229">
                  <c:v>91.641400000000004</c:v>
                </c:pt>
                <c:pt idx="230">
                  <c:v>92.368399999999994</c:v>
                </c:pt>
                <c:pt idx="231">
                  <c:v>93.054699999999997</c:v>
                </c:pt>
                <c:pt idx="232">
                  <c:v>93.758399999999995</c:v>
                </c:pt>
                <c:pt idx="233">
                  <c:v>94.447599999999994</c:v>
                </c:pt>
                <c:pt idx="234">
                  <c:v>95.1601</c:v>
                </c:pt>
                <c:pt idx="235">
                  <c:v>95.874300000000005</c:v>
                </c:pt>
                <c:pt idx="236">
                  <c:v>96.568799999999996</c:v>
                </c:pt>
                <c:pt idx="237">
                  <c:v>97.294899999999998</c:v>
                </c:pt>
                <c:pt idx="238">
                  <c:v>98.070800000000006</c:v>
                </c:pt>
                <c:pt idx="239">
                  <c:v>98.744699999999995</c:v>
                </c:pt>
                <c:pt idx="240">
                  <c:v>99.402600000000007</c:v>
                </c:pt>
                <c:pt idx="241">
                  <c:v>100.07899999999999</c:v>
                </c:pt>
                <c:pt idx="242">
                  <c:v>100.6883</c:v>
                </c:pt>
                <c:pt idx="243">
                  <c:v>101.43510000000001</c:v>
                </c:pt>
                <c:pt idx="244">
                  <c:v>102.2199</c:v>
                </c:pt>
                <c:pt idx="245">
                  <c:v>102.92910000000001</c:v>
                </c:pt>
                <c:pt idx="246">
                  <c:v>103.556</c:v>
                </c:pt>
                <c:pt idx="247">
                  <c:v>104.20269999999999</c:v>
                </c:pt>
                <c:pt idx="248">
                  <c:v>104.82389999999999</c:v>
                </c:pt>
                <c:pt idx="249">
                  <c:v>105.4971</c:v>
                </c:pt>
                <c:pt idx="250">
                  <c:v>106.2711</c:v>
                </c:pt>
                <c:pt idx="251">
                  <c:v>107.0491</c:v>
                </c:pt>
                <c:pt idx="252">
                  <c:v>107.7071</c:v>
                </c:pt>
                <c:pt idx="253">
                  <c:v>108.398</c:v>
                </c:pt>
                <c:pt idx="254">
                  <c:v>109.0545</c:v>
                </c:pt>
                <c:pt idx="255">
                  <c:v>109.74550000000001</c:v>
                </c:pt>
                <c:pt idx="256">
                  <c:v>110.5354</c:v>
                </c:pt>
                <c:pt idx="257">
                  <c:v>111.37260000000001</c:v>
                </c:pt>
                <c:pt idx="258">
                  <c:v>112.2152</c:v>
                </c:pt>
                <c:pt idx="259">
                  <c:v>113.0072</c:v>
                </c:pt>
                <c:pt idx="260">
                  <c:v>113.5745</c:v>
                </c:pt>
                <c:pt idx="261">
                  <c:v>114.17230000000001</c:v>
                </c:pt>
                <c:pt idx="262">
                  <c:v>114.72880000000001</c:v>
                </c:pt>
                <c:pt idx="263">
                  <c:v>115.27330000000001</c:v>
                </c:pt>
                <c:pt idx="264">
                  <c:v>115.8219</c:v>
                </c:pt>
                <c:pt idx="265">
                  <c:v>116.3669</c:v>
                </c:pt>
                <c:pt idx="266">
                  <c:v>116.7383</c:v>
                </c:pt>
                <c:pt idx="267">
                  <c:v>117.0072</c:v>
                </c:pt>
                <c:pt idx="268">
                  <c:v>117.72280000000001</c:v>
                </c:pt>
                <c:pt idx="269">
                  <c:v>118.2234</c:v>
                </c:pt>
                <c:pt idx="270">
                  <c:v>118.6915</c:v>
                </c:pt>
                <c:pt idx="271">
                  <c:v>119.2517</c:v>
                </c:pt>
                <c:pt idx="272">
                  <c:v>119.7907</c:v>
                </c:pt>
                <c:pt idx="273">
                  <c:v>119.9995</c:v>
                </c:pt>
                <c:pt idx="274">
                  <c:v>120.242</c:v>
                </c:pt>
                <c:pt idx="275">
                  <c:v>120.4679</c:v>
                </c:pt>
                <c:pt idx="276">
                  <c:v>120.68819999999999</c:v>
                </c:pt>
                <c:pt idx="277">
                  <c:v>120.9902</c:v>
                </c:pt>
                <c:pt idx="278">
                  <c:v>121.33069999999999</c:v>
                </c:pt>
                <c:pt idx="279">
                  <c:v>121.639</c:v>
                </c:pt>
                <c:pt idx="280">
                  <c:v>121.86450000000001</c:v>
                </c:pt>
                <c:pt idx="281">
                  <c:v>121.99639999999999</c:v>
                </c:pt>
                <c:pt idx="282">
                  <c:v>122.2517</c:v>
                </c:pt>
                <c:pt idx="283">
                  <c:v>122.551</c:v>
                </c:pt>
                <c:pt idx="284">
                  <c:v>122.86660000000001</c:v>
                </c:pt>
                <c:pt idx="285">
                  <c:v>123.15260000000001</c:v>
                </c:pt>
                <c:pt idx="286">
                  <c:v>123.44589999999999</c:v>
                </c:pt>
                <c:pt idx="287">
                  <c:v>123.65089999999999</c:v>
                </c:pt>
                <c:pt idx="288">
                  <c:v>123.83969999999999</c:v>
                </c:pt>
                <c:pt idx="289">
                  <c:v>124.036</c:v>
                </c:pt>
                <c:pt idx="290">
                  <c:v>124.24290000000001</c:v>
                </c:pt>
                <c:pt idx="291">
                  <c:v>124.3754</c:v>
                </c:pt>
                <c:pt idx="292">
                  <c:v>124.65349999999999</c:v>
                </c:pt>
                <c:pt idx="293">
                  <c:v>124.92959999999999</c:v>
                </c:pt>
                <c:pt idx="294">
                  <c:v>125.1283</c:v>
                </c:pt>
                <c:pt idx="295">
                  <c:v>124.9415</c:v>
                </c:pt>
                <c:pt idx="296">
                  <c:v>124.7277</c:v>
                </c:pt>
                <c:pt idx="297">
                  <c:v>125.0468</c:v>
                </c:pt>
                <c:pt idx="298">
                  <c:v>125.2821</c:v>
                </c:pt>
                <c:pt idx="299">
                  <c:v>125.2225</c:v>
                </c:pt>
                <c:pt idx="300">
                  <c:v>124.9645</c:v>
                </c:pt>
                <c:pt idx="301">
                  <c:v>124.9068</c:v>
                </c:pt>
                <c:pt idx="302">
                  <c:v>124.7972</c:v>
                </c:pt>
                <c:pt idx="303">
                  <c:v>124.87</c:v>
                </c:pt>
                <c:pt idx="304">
                  <c:v>125.2694</c:v>
                </c:pt>
                <c:pt idx="305">
                  <c:v>125.754</c:v>
                </c:pt>
                <c:pt idx="306">
                  <c:v>126.18089999999999</c:v>
                </c:pt>
                <c:pt idx="307">
                  <c:v>126.1223</c:v>
                </c:pt>
                <c:pt idx="308">
                  <c:v>125.7885</c:v>
                </c:pt>
                <c:pt idx="309">
                  <c:v>125.5592</c:v>
                </c:pt>
                <c:pt idx="310">
                  <c:v>125.4569</c:v>
                </c:pt>
                <c:pt idx="311">
                  <c:v>125.1709</c:v>
                </c:pt>
                <c:pt idx="312">
                  <c:v>124.78570000000001</c:v>
                </c:pt>
                <c:pt idx="313">
                  <c:v>124.4539</c:v>
                </c:pt>
                <c:pt idx="314">
                  <c:v>124.1255</c:v>
                </c:pt>
                <c:pt idx="315">
                  <c:v>123.7076</c:v>
                </c:pt>
                <c:pt idx="316">
                  <c:v>123.0279</c:v>
                </c:pt>
                <c:pt idx="317">
                  <c:v>122.2728</c:v>
                </c:pt>
                <c:pt idx="318">
                  <c:v>121.42310000000001</c:v>
                </c:pt>
                <c:pt idx="319">
                  <c:v>120.8165</c:v>
                </c:pt>
                <c:pt idx="320">
                  <c:v>120.1908</c:v>
                </c:pt>
                <c:pt idx="321">
                  <c:v>119.75490000000001</c:v>
                </c:pt>
                <c:pt idx="322">
                  <c:v>119.2895</c:v>
                </c:pt>
                <c:pt idx="323">
                  <c:v>118.4302</c:v>
                </c:pt>
                <c:pt idx="324">
                  <c:v>117.83620000000001</c:v>
                </c:pt>
                <c:pt idx="325">
                  <c:v>117.4568</c:v>
                </c:pt>
                <c:pt idx="326">
                  <c:v>116.91240000000001</c:v>
                </c:pt>
                <c:pt idx="327">
                  <c:v>116.2535</c:v>
                </c:pt>
                <c:pt idx="328">
                  <c:v>115.7526</c:v>
                </c:pt>
                <c:pt idx="329">
                  <c:v>115.0489</c:v>
                </c:pt>
                <c:pt idx="330">
                  <c:v>114.3561</c:v>
                </c:pt>
                <c:pt idx="331">
                  <c:v>113.5763</c:v>
                </c:pt>
                <c:pt idx="332">
                  <c:v>112.5733</c:v>
                </c:pt>
                <c:pt idx="333">
                  <c:v>111.6507</c:v>
                </c:pt>
                <c:pt idx="334">
                  <c:v>110.527</c:v>
                </c:pt>
                <c:pt idx="335">
                  <c:v>109.5264</c:v>
                </c:pt>
                <c:pt idx="336">
                  <c:v>108.7188</c:v>
                </c:pt>
                <c:pt idx="337">
                  <c:v>107.6925</c:v>
                </c:pt>
                <c:pt idx="338">
                  <c:v>106.6268</c:v>
                </c:pt>
                <c:pt idx="339">
                  <c:v>105.1018</c:v>
                </c:pt>
                <c:pt idx="340">
                  <c:v>103.5702</c:v>
                </c:pt>
                <c:pt idx="341">
                  <c:v>102.4747</c:v>
                </c:pt>
                <c:pt idx="342">
                  <c:v>101.6442</c:v>
                </c:pt>
                <c:pt idx="343">
                  <c:v>101.143</c:v>
                </c:pt>
                <c:pt idx="344">
                  <c:v>100.4265</c:v>
                </c:pt>
                <c:pt idx="345">
                  <c:v>99.059200000000004</c:v>
                </c:pt>
                <c:pt idx="346">
                  <c:v>97.669499999999999</c:v>
                </c:pt>
                <c:pt idx="347">
                  <c:v>96.688000000000002</c:v>
                </c:pt>
                <c:pt idx="348">
                  <c:v>95.609800000000007</c:v>
                </c:pt>
                <c:pt idx="349">
                  <c:v>94.817099999999996</c:v>
                </c:pt>
                <c:pt idx="350">
                  <c:v>94.103200000000001</c:v>
                </c:pt>
                <c:pt idx="351">
                  <c:v>92.888599999999997</c:v>
                </c:pt>
                <c:pt idx="352">
                  <c:v>91.749899999999997</c:v>
                </c:pt>
                <c:pt idx="353">
                  <c:v>90.7791</c:v>
                </c:pt>
                <c:pt idx="354">
                  <c:v>89.962400000000002</c:v>
                </c:pt>
                <c:pt idx="355">
                  <c:v>89.305599999999998</c:v>
                </c:pt>
                <c:pt idx="356">
                  <c:v>88.983099999999993</c:v>
                </c:pt>
                <c:pt idx="357">
                  <c:v>88.252899999999997</c:v>
                </c:pt>
                <c:pt idx="358">
                  <c:v>87.943399999999997</c:v>
                </c:pt>
                <c:pt idx="359">
                  <c:v>87.831100000000006</c:v>
                </c:pt>
                <c:pt idx="360">
                  <c:v>87.074299999999994</c:v>
                </c:pt>
                <c:pt idx="361">
                  <c:v>86.271699999999996</c:v>
                </c:pt>
                <c:pt idx="362">
                  <c:v>85.277900000000002</c:v>
                </c:pt>
                <c:pt idx="363">
                  <c:v>84.293999999999997</c:v>
                </c:pt>
                <c:pt idx="364">
                  <c:v>83.015100000000004</c:v>
                </c:pt>
                <c:pt idx="365">
                  <c:v>81.900499999999994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4ED-4415-B08F-759823DB349C}"/>
            </c:ext>
          </c:extLst>
        </c:ser>
        <c:ser>
          <c:idx val="1"/>
          <c:order val="1"/>
          <c:tx>
            <c:strRef>
              <c:f>Blad2!$K$1</c:f>
              <c:strCache>
                <c:ptCount val="1"/>
                <c:pt idx="0">
                  <c:v>Maximum 2016-2020</c:v>
                </c:pt>
              </c:strCache>
            </c:strRef>
          </c:tx>
          <c:spPr>
            <a:ln w="28575" cap="rnd">
              <a:solidFill>
                <a:srgbClr val="578704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Blad2!$I$2:$I$367</c:f>
              <c:strCache>
                <c:ptCount val="366"/>
                <c:pt idx="0">
                  <c:v>Dag 1</c:v>
                </c:pt>
                <c:pt idx="1">
                  <c:v>Dag 2</c:v>
                </c:pt>
                <c:pt idx="2">
                  <c:v>Dag 3</c:v>
                </c:pt>
                <c:pt idx="3">
                  <c:v>Dag 4</c:v>
                </c:pt>
                <c:pt idx="4">
                  <c:v>Dag 5</c:v>
                </c:pt>
                <c:pt idx="5">
                  <c:v>Dag 6</c:v>
                </c:pt>
                <c:pt idx="6">
                  <c:v>Dag 7</c:v>
                </c:pt>
                <c:pt idx="7">
                  <c:v>Dag 8</c:v>
                </c:pt>
                <c:pt idx="8">
                  <c:v>Dag 9</c:v>
                </c:pt>
                <c:pt idx="9">
                  <c:v>Dag 10</c:v>
                </c:pt>
                <c:pt idx="10">
                  <c:v>Dag 11</c:v>
                </c:pt>
                <c:pt idx="11">
                  <c:v>Dag 12</c:v>
                </c:pt>
                <c:pt idx="12">
                  <c:v>Dag 13</c:v>
                </c:pt>
                <c:pt idx="13">
                  <c:v>Dag 14</c:v>
                </c:pt>
                <c:pt idx="14">
                  <c:v>Dag 15</c:v>
                </c:pt>
                <c:pt idx="15">
                  <c:v>Dag 16</c:v>
                </c:pt>
                <c:pt idx="16">
                  <c:v>Dag 17</c:v>
                </c:pt>
                <c:pt idx="17">
                  <c:v>Dag 18</c:v>
                </c:pt>
                <c:pt idx="18">
                  <c:v>Dag 19</c:v>
                </c:pt>
                <c:pt idx="19">
                  <c:v>Dag 20</c:v>
                </c:pt>
                <c:pt idx="20">
                  <c:v>Dag 21</c:v>
                </c:pt>
                <c:pt idx="21">
                  <c:v>Dag 22</c:v>
                </c:pt>
                <c:pt idx="22">
                  <c:v>Dag 23</c:v>
                </c:pt>
                <c:pt idx="23">
                  <c:v>Dag 24</c:v>
                </c:pt>
                <c:pt idx="24">
                  <c:v>Dag 25</c:v>
                </c:pt>
                <c:pt idx="25">
                  <c:v>Dag 26</c:v>
                </c:pt>
                <c:pt idx="26">
                  <c:v>Dag 27</c:v>
                </c:pt>
                <c:pt idx="27">
                  <c:v>Dag 28</c:v>
                </c:pt>
                <c:pt idx="28">
                  <c:v>Dag 29</c:v>
                </c:pt>
                <c:pt idx="29">
                  <c:v>Dag 30</c:v>
                </c:pt>
                <c:pt idx="30">
                  <c:v>Dag 31</c:v>
                </c:pt>
                <c:pt idx="31">
                  <c:v>Dag 32</c:v>
                </c:pt>
                <c:pt idx="32">
                  <c:v>Dag 33</c:v>
                </c:pt>
                <c:pt idx="33">
                  <c:v>Dag 34</c:v>
                </c:pt>
                <c:pt idx="34">
                  <c:v>Dag 35</c:v>
                </c:pt>
                <c:pt idx="35">
                  <c:v>Dag 36</c:v>
                </c:pt>
                <c:pt idx="36">
                  <c:v>Dag 37</c:v>
                </c:pt>
                <c:pt idx="37">
                  <c:v>Dag 38</c:v>
                </c:pt>
                <c:pt idx="38">
                  <c:v>Dag 39</c:v>
                </c:pt>
                <c:pt idx="39">
                  <c:v>Dag 40</c:v>
                </c:pt>
                <c:pt idx="40">
                  <c:v>Dag 41</c:v>
                </c:pt>
                <c:pt idx="41">
                  <c:v>Dag 42</c:v>
                </c:pt>
                <c:pt idx="42">
                  <c:v>Dag 43</c:v>
                </c:pt>
                <c:pt idx="43">
                  <c:v>Dag 44</c:v>
                </c:pt>
                <c:pt idx="44">
                  <c:v>Dag 45</c:v>
                </c:pt>
                <c:pt idx="45">
                  <c:v>Dag 46</c:v>
                </c:pt>
                <c:pt idx="46">
                  <c:v>Dag 47</c:v>
                </c:pt>
                <c:pt idx="47">
                  <c:v>Dag 48</c:v>
                </c:pt>
                <c:pt idx="48">
                  <c:v>Dag 49</c:v>
                </c:pt>
                <c:pt idx="49">
                  <c:v>Dag 50</c:v>
                </c:pt>
                <c:pt idx="50">
                  <c:v>Dag 51</c:v>
                </c:pt>
                <c:pt idx="51">
                  <c:v>Dag 52</c:v>
                </c:pt>
                <c:pt idx="52">
                  <c:v>Dag 53</c:v>
                </c:pt>
                <c:pt idx="53">
                  <c:v>Dag 54</c:v>
                </c:pt>
                <c:pt idx="54">
                  <c:v>Dag 55</c:v>
                </c:pt>
                <c:pt idx="55">
                  <c:v>Dag 56</c:v>
                </c:pt>
                <c:pt idx="56">
                  <c:v>Dag 57</c:v>
                </c:pt>
                <c:pt idx="57">
                  <c:v>Dag 58</c:v>
                </c:pt>
                <c:pt idx="58">
                  <c:v>Dag 59</c:v>
                </c:pt>
                <c:pt idx="59">
                  <c:v>Dag 60</c:v>
                </c:pt>
                <c:pt idx="60">
                  <c:v>Dag 61</c:v>
                </c:pt>
                <c:pt idx="61">
                  <c:v>Dag 62</c:v>
                </c:pt>
                <c:pt idx="62">
                  <c:v>Dag 63</c:v>
                </c:pt>
                <c:pt idx="63">
                  <c:v>Dag 64</c:v>
                </c:pt>
                <c:pt idx="64">
                  <c:v>Dag 65</c:v>
                </c:pt>
                <c:pt idx="65">
                  <c:v>Dag 66</c:v>
                </c:pt>
                <c:pt idx="66">
                  <c:v>Dag 67</c:v>
                </c:pt>
                <c:pt idx="67">
                  <c:v>Dag 68</c:v>
                </c:pt>
                <c:pt idx="68">
                  <c:v>Dag 69</c:v>
                </c:pt>
                <c:pt idx="69">
                  <c:v>Dag 70</c:v>
                </c:pt>
                <c:pt idx="70">
                  <c:v>Dag 71</c:v>
                </c:pt>
                <c:pt idx="71">
                  <c:v>Dag 72</c:v>
                </c:pt>
                <c:pt idx="72">
                  <c:v>Dag 73</c:v>
                </c:pt>
                <c:pt idx="73">
                  <c:v>Dag 74</c:v>
                </c:pt>
                <c:pt idx="74">
                  <c:v>Dag 75</c:v>
                </c:pt>
                <c:pt idx="75">
                  <c:v>Dag 76</c:v>
                </c:pt>
                <c:pt idx="76">
                  <c:v>Dag 77</c:v>
                </c:pt>
                <c:pt idx="77">
                  <c:v>Dag 78</c:v>
                </c:pt>
                <c:pt idx="78">
                  <c:v>Dag 79</c:v>
                </c:pt>
                <c:pt idx="79">
                  <c:v>Dag 80</c:v>
                </c:pt>
                <c:pt idx="80">
                  <c:v>Dag 81</c:v>
                </c:pt>
                <c:pt idx="81">
                  <c:v>Dag 82</c:v>
                </c:pt>
                <c:pt idx="82">
                  <c:v>Dag 83</c:v>
                </c:pt>
                <c:pt idx="83">
                  <c:v>Dag 84</c:v>
                </c:pt>
                <c:pt idx="84">
                  <c:v>Dag 85</c:v>
                </c:pt>
                <c:pt idx="85">
                  <c:v>Dag 86</c:v>
                </c:pt>
                <c:pt idx="86">
                  <c:v>Dag 87</c:v>
                </c:pt>
                <c:pt idx="87">
                  <c:v>Dag 88</c:v>
                </c:pt>
                <c:pt idx="88">
                  <c:v>Dag 89</c:v>
                </c:pt>
                <c:pt idx="89">
                  <c:v>Dag 90</c:v>
                </c:pt>
                <c:pt idx="90">
                  <c:v>Dag 91</c:v>
                </c:pt>
                <c:pt idx="91">
                  <c:v>Dag 92</c:v>
                </c:pt>
                <c:pt idx="92">
                  <c:v>Dag 93</c:v>
                </c:pt>
                <c:pt idx="93">
                  <c:v>Dag 94</c:v>
                </c:pt>
                <c:pt idx="94">
                  <c:v>Dag 95</c:v>
                </c:pt>
                <c:pt idx="95">
                  <c:v>Dag 96</c:v>
                </c:pt>
                <c:pt idx="96">
                  <c:v>Dag 97</c:v>
                </c:pt>
                <c:pt idx="97">
                  <c:v>Dag 98</c:v>
                </c:pt>
                <c:pt idx="98">
                  <c:v>Dag 99</c:v>
                </c:pt>
                <c:pt idx="99">
                  <c:v>Dag 100</c:v>
                </c:pt>
                <c:pt idx="100">
                  <c:v>Dag 101</c:v>
                </c:pt>
                <c:pt idx="101">
                  <c:v>Dag 102</c:v>
                </c:pt>
                <c:pt idx="102">
                  <c:v>Dag 103</c:v>
                </c:pt>
                <c:pt idx="103">
                  <c:v>Dag 104</c:v>
                </c:pt>
                <c:pt idx="104">
                  <c:v>Dag 105</c:v>
                </c:pt>
                <c:pt idx="105">
                  <c:v>Dag 106</c:v>
                </c:pt>
                <c:pt idx="106">
                  <c:v>Dag 107</c:v>
                </c:pt>
                <c:pt idx="107">
                  <c:v>Dag 108</c:v>
                </c:pt>
                <c:pt idx="108">
                  <c:v>Dag 109</c:v>
                </c:pt>
                <c:pt idx="109">
                  <c:v>Dag 110</c:v>
                </c:pt>
                <c:pt idx="110">
                  <c:v>Dag 111</c:v>
                </c:pt>
                <c:pt idx="111">
                  <c:v>Dag 112</c:v>
                </c:pt>
                <c:pt idx="112">
                  <c:v>Dag 113</c:v>
                </c:pt>
                <c:pt idx="113">
                  <c:v>Dag 114</c:v>
                </c:pt>
                <c:pt idx="114">
                  <c:v>Dag 115</c:v>
                </c:pt>
                <c:pt idx="115">
                  <c:v>Dag 116</c:v>
                </c:pt>
                <c:pt idx="116">
                  <c:v>Dag 117</c:v>
                </c:pt>
                <c:pt idx="117">
                  <c:v>Dag 118</c:v>
                </c:pt>
                <c:pt idx="118">
                  <c:v>Dag 119</c:v>
                </c:pt>
                <c:pt idx="119">
                  <c:v>Dag 120</c:v>
                </c:pt>
                <c:pt idx="120">
                  <c:v>Dag 121</c:v>
                </c:pt>
                <c:pt idx="121">
                  <c:v>Dag 122</c:v>
                </c:pt>
                <c:pt idx="122">
                  <c:v>Dag 123</c:v>
                </c:pt>
                <c:pt idx="123">
                  <c:v>Dag 124</c:v>
                </c:pt>
                <c:pt idx="124">
                  <c:v>Dag 125</c:v>
                </c:pt>
                <c:pt idx="125">
                  <c:v>Dag 126</c:v>
                </c:pt>
                <c:pt idx="126">
                  <c:v>Dag 127</c:v>
                </c:pt>
                <c:pt idx="127">
                  <c:v>Dag 128</c:v>
                </c:pt>
                <c:pt idx="128">
                  <c:v>Dag 129</c:v>
                </c:pt>
                <c:pt idx="129">
                  <c:v>Dag 130</c:v>
                </c:pt>
                <c:pt idx="130">
                  <c:v>Dag 131</c:v>
                </c:pt>
                <c:pt idx="131">
                  <c:v>Dag 132</c:v>
                </c:pt>
                <c:pt idx="132">
                  <c:v>Dag 133</c:v>
                </c:pt>
                <c:pt idx="133">
                  <c:v>Dag 134</c:v>
                </c:pt>
                <c:pt idx="134">
                  <c:v>Dag 135</c:v>
                </c:pt>
                <c:pt idx="135">
                  <c:v>Dag 136</c:v>
                </c:pt>
                <c:pt idx="136">
                  <c:v>Dag 137</c:v>
                </c:pt>
                <c:pt idx="137">
                  <c:v>Dag 138</c:v>
                </c:pt>
                <c:pt idx="138">
                  <c:v>Dag 139</c:v>
                </c:pt>
                <c:pt idx="139">
                  <c:v>Dag 140</c:v>
                </c:pt>
                <c:pt idx="140">
                  <c:v>Dag 141</c:v>
                </c:pt>
                <c:pt idx="141">
                  <c:v>Dag 142</c:v>
                </c:pt>
                <c:pt idx="142">
                  <c:v>Dag 143</c:v>
                </c:pt>
                <c:pt idx="143">
                  <c:v>Dag 144</c:v>
                </c:pt>
                <c:pt idx="144">
                  <c:v>Dag 145</c:v>
                </c:pt>
                <c:pt idx="145">
                  <c:v>Dag 146</c:v>
                </c:pt>
                <c:pt idx="146">
                  <c:v>Dag 147</c:v>
                </c:pt>
                <c:pt idx="147">
                  <c:v>Dag 148</c:v>
                </c:pt>
                <c:pt idx="148">
                  <c:v>Dag 149</c:v>
                </c:pt>
                <c:pt idx="149">
                  <c:v>Dag 150</c:v>
                </c:pt>
                <c:pt idx="150">
                  <c:v>Dag 151</c:v>
                </c:pt>
                <c:pt idx="151">
                  <c:v>Dag 152</c:v>
                </c:pt>
                <c:pt idx="152">
                  <c:v>Dag 153</c:v>
                </c:pt>
                <c:pt idx="153">
                  <c:v>Dag 154</c:v>
                </c:pt>
                <c:pt idx="154">
                  <c:v>Dag 155</c:v>
                </c:pt>
                <c:pt idx="155">
                  <c:v>Dag 156</c:v>
                </c:pt>
                <c:pt idx="156">
                  <c:v>Dag 157</c:v>
                </c:pt>
                <c:pt idx="157">
                  <c:v>Dag 158</c:v>
                </c:pt>
                <c:pt idx="158">
                  <c:v>Dag 159</c:v>
                </c:pt>
                <c:pt idx="159">
                  <c:v>Dag 160</c:v>
                </c:pt>
                <c:pt idx="160">
                  <c:v>Dag 161</c:v>
                </c:pt>
                <c:pt idx="161">
                  <c:v>Dag 162</c:v>
                </c:pt>
                <c:pt idx="162">
                  <c:v>Dag 163</c:v>
                </c:pt>
                <c:pt idx="163">
                  <c:v>Dag 164</c:v>
                </c:pt>
                <c:pt idx="164">
                  <c:v>Dag 165</c:v>
                </c:pt>
                <c:pt idx="165">
                  <c:v>Dag 166</c:v>
                </c:pt>
                <c:pt idx="166">
                  <c:v>Dag 167</c:v>
                </c:pt>
                <c:pt idx="167">
                  <c:v>Dag 168</c:v>
                </c:pt>
                <c:pt idx="168">
                  <c:v>Dag 169</c:v>
                </c:pt>
                <c:pt idx="169">
                  <c:v>Dag 170</c:v>
                </c:pt>
                <c:pt idx="170">
                  <c:v>Dag 171</c:v>
                </c:pt>
                <c:pt idx="171">
                  <c:v>Dag 172</c:v>
                </c:pt>
                <c:pt idx="172">
                  <c:v>Dag 173</c:v>
                </c:pt>
                <c:pt idx="173">
                  <c:v>Dag 174</c:v>
                </c:pt>
                <c:pt idx="174">
                  <c:v>Dag 175</c:v>
                </c:pt>
                <c:pt idx="175">
                  <c:v>Dag 176</c:v>
                </c:pt>
                <c:pt idx="176">
                  <c:v>Dag 177</c:v>
                </c:pt>
                <c:pt idx="177">
                  <c:v>Dag 178</c:v>
                </c:pt>
                <c:pt idx="178">
                  <c:v>Dag 179</c:v>
                </c:pt>
                <c:pt idx="179">
                  <c:v>Dag 180</c:v>
                </c:pt>
                <c:pt idx="180">
                  <c:v>Dag 181</c:v>
                </c:pt>
                <c:pt idx="181">
                  <c:v>Dag 182</c:v>
                </c:pt>
                <c:pt idx="182">
                  <c:v>Dag 183</c:v>
                </c:pt>
                <c:pt idx="183">
                  <c:v>Dag 184</c:v>
                </c:pt>
                <c:pt idx="184">
                  <c:v>Dag 185</c:v>
                </c:pt>
                <c:pt idx="185">
                  <c:v>Dag 186</c:v>
                </c:pt>
                <c:pt idx="186">
                  <c:v>Dag 187</c:v>
                </c:pt>
                <c:pt idx="187">
                  <c:v>Dag 188</c:v>
                </c:pt>
                <c:pt idx="188">
                  <c:v>Dag 189</c:v>
                </c:pt>
                <c:pt idx="189">
                  <c:v>Dag 190</c:v>
                </c:pt>
                <c:pt idx="190">
                  <c:v>Dag 191</c:v>
                </c:pt>
                <c:pt idx="191">
                  <c:v>Dag 192</c:v>
                </c:pt>
                <c:pt idx="192">
                  <c:v>Dag 193</c:v>
                </c:pt>
                <c:pt idx="193">
                  <c:v>Dag 194</c:v>
                </c:pt>
                <c:pt idx="194">
                  <c:v>Dag 195</c:v>
                </c:pt>
                <c:pt idx="195">
                  <c:v>Dag 196</c:v>
                </c:pt>
                <c:pt idx="196">
                  <c:v>Dag 197</c:v>
                </c:pt>
                <c:pt idx="197">
                  <c:v>Dag 198</c:v>
                </c:pt>
                <c:pt idx="198">
                  <c:v>Dag 199</c:v>
                </c:pt>
                <c:pt idx="199">
                  <c:v>Dag 200</c:v>
                </c:pt>
                <c:pt idx="200">
                  <c:v>Dag 201</c:v>
                </c:pt>
                <c:pt idx="201">
                  <c:v>Dag 202</c:v>
                </c:pt>
                <c:pt idx="202">
                  <c:v>Dag 203</c:v>
                </c:pt>
                <c:pt idx="203">
                  <c:v>Dag 204</c:v>
                </c:pt>
                <c:pt idx="204">
                  <c:v>Dag 205</c:v>
                </c:pt>
                <c:pt idx="205">
                  <c:v>Dag 206</c:v>
                </c:pt>
                <c:pt idx="206">
                  <c:v>Dag 207</c:v>
                </c:pt>
                <c:pt idx="207">
                  <c:v>Dag 208</c:v>
                </c:pt>
                <c:pt idx="208">
                  <c:v>Dag 209</c:v>
                </c:pt>
                <c:pt idx="209">
                  <c:v>Dag 210</c:v>
                </c:pt>
                <c:pt idx="210">
                  <c:v>Dag 211</c:v>
                </c:pt>
                <c:pt idx="211">
                  <c:v>Dag 212</c:v>
                </c:pt>
                <c:pt idx="212">
                  <c:v>Dag 213</c:v>
                </c:pt>
                <c:pt idx="213">
                  <c:v>Dag 214</c:v>
                </c:pt>
                <c:pt idx="214">
                  <c:v>Dag 215</c:v>
                </c:pt>
                <c:pt idx="215">
                  <c:v>Dag 216</c:v>
                </c:pt>
                <c:pt idx="216">
                  <c:v>Dag 217</c:v>
                </c:pt>
                <c:pt idx="217">
                  <c:v>Dag 218</c:v>
                </c:pt>
                <c:pt idx="218">
                  <c:v>Dag 219</c:v>
                </c:pt>
                <c:pt idx="219">
                  <c:v>Dag 220</c:v>
                </c:pt>
                <c:pt idx="220">
                  <c:v>Dag 221</c:v>
                </c:pt>
                <c:pt idx="221">
                  <c:v>Dag 222</c:v>
                </c:pt>
                <c:pt idx="222">
                  <c:v>Dag 223</c:v>
                </c:pt>
                <c:pt idx="223">
                  <c:v>Dag 224</c:v>
                </c:pt>
                <c:pt idx="224">
                  <c:v>Dag 225</c:v>
                </c:pt>
                <c:pt idx="225">
                  <c:v>Dag 226</c:v>
                </c:pt>
                <c:pt idx="226">
                  <c:v>Dag 227</c:v>
                </c:pt>
                <c:pt idx="227">
                  <c:v>Dag 228</c:v>
                </c:pt>
                <c:pt idx="228">
                  <c:v>Dag 229</c:v>
                </c:pt>
                <c:pt idx="229">
                  <c:v>Dag 230</c:v>
                </c:pt>
                <c:pt idx="230">
                  <c:v>Dag 231</c:v>
                </c:pt>
                <c:pt idx="231">
                  <c:v>Dag 232</c:v>
                </c:pt>
                <c:pt idx="232">
                  <c:v>Dag 233</c:v>
                </c:pt>
                <c:pt idx="233">
                  <c:v>Dag 234</c:v>
                </c:pt>
                <c:pt idx="234">
                  <c:v>Dag 235</c:v>
                </c:pt>
                <c:pt idx="235">
                  <c:v>Dag 236</c:v>
                </c:pt>
                <c:pt idx="236">
                  <c:v>Dag 237</c:v>
                </c:pt>
                <c:pt idx="237">
                  <c:v>Dag 238</c:v>
                </c:pt>
                <c:pt idx="238">
                  <c:v>Dag 239</c:v>
                </c:pt>
                <c:pt idx="239">
                  <c:v>Dag 240</c:v>
                </c:pt>
                <c:pt idx="240">
                  <c:v>Dag 241</c:v>
                </c:pt>
                <c:pt idx="241">
                  <c:v>Dag 242</c:v>
                </c:pt>
                <c:pt idx="242">
                  <c:v>Dag 243</c:v>
                </c:pt>
                <c:pt idx="243">
                  <c:v>Dag 244</c:v>
                </c:pt>
                <c:pt idx="244">
                  <c:v>Dag 245</c:v>
                </c:pt>
                <c:pt idx="245">
                  <c:v>Dag 246</c:v>
                </c:pt>
                <c:pt idx="246">
                  <c:v>Dag 247</c:v>
                </c:pt>
                <c:pt idx="247">
                  <c:v>Dag 248</c:v>
                </c:pt>
                <c:pt idx="248">
                  <c:v>Dag 249</c:v>
                </c:pt>
                <c:pt idx="249">
                  <c:v>Dag 250</c:v>
                </c:pt>
                <c:pt idx="250">
                  <c:v>Dag 251</c:v>
                </c:pt>
                <c:pt idx="251">
                  <c:v>Dag 252</c:v>
                </c:pt>
                <c:pt idx="252">
                  <c:v>Dag 253</c:v>
                </c:pt>
                <c:pt idx="253">
                  <c:v>Dag 254</c:v>
                </c:pt>
                <c:pt idx="254">
                  <c:v>Dag 255</c:v>
                </c:pt>
                <c:pt idx="255">
                  <c:v>Dag 256</c:v>
                </c:pt>
                <c:pt idx="256">
                  <c:v>Dag 257</c:v>
                </c:pt>
                <c:pt idx="257">
                  <c:v>Dag 258</c:v>
                </c:pt>
                <c:pt idx="258">
                  <c:v>Dag 259</c:v>
                </c:pt>
                <c:pt idx="259">
                  <c:v>Dag 260</c:v>
                </c:pt>
                <c:pt idx="260">
                  <c:v>Dag 261</c:v>
                </c:pt>
                <c:pt idx="261">
                  <c:v>Dag 262</c:v>
                </c:pt>
                <c:pt idx="262">
                  <c:v>Dag 263</c:v>
                </c:pt>
                <c:pt idx="263">
                  <c:v>Dag 264</c:v>
                </c:pt>
                <c:pt idx="264">
                  <c:v>Dag 265</c:v>
                </c:pt>
                <c:pt idx="265">
                  <c:v>Dag 266</c:v>
                </c:pt>
                <c:pt idx="266">
                  <c:v>Dag 267</c:v>
                </c:pt>
                <c:pt idx="267">
                  <c:v>Dag 268</c:v>
                </c:pt>
                <c:pt idx="268">
                  <c:v>Dag 269</c:v>
                </c:pt>
                <c:pt idx="269">
                  <c:v>Dag 270</c:v>
                </c:pt>
                <c:pt idx="270">
                  <c:v>Dag 271</c:v>
                </c:pt>
                <c:pt idx="271">
                  <c:v>Dag 272</c:v>
                </c:pt>
                <c:pt idx="272">
                  <c:v>Dag 273</c:v>
                </c:pt>
                <c:pt idx="273">
                  <c:v>Dag 274</c:v>
                </c:pt>
                <c:pt idx="274">
                  <c:v>Dag 275</c:v>
                </c:pt>
                <c:pt idx="275">
                  <c:v>Dag 276</c:v>
                </c:pt>
                <c:pt idx="276">
                  <c:v>Dag 277</c:v>
                </c:pt>
                <c:pt idx="277">
                  <c:v>Dag 278</c:v>
                </c:pt>
                <c:pt idx="278">
                  <c:v>Dag 279</c:v>
                </c:pt>
                <c:pt idx="279">
                  <c:v>Dag 280</c:v>
                </c:pt>
                <c:pt idx="280">
                  <c:v>Dag 281</c:v>
                </c:pt>
                <c:pt idx="281">
                  <c:v>Dag 282</c:v>
                </c:pt>
                <c:pt idx="282">
                  <c:v>Dag 283</c:v>
                </c:pt>
                <c:pt idx="283">
                  <c:v>Dag 284</c:v>
                </c:pt>
                <c:pt idx="284">
                  <c:v>Dag 285</c:v>
                </c:pt>
                <c:pt idx="285">
                  <c:v>Dag 286</c:v>
                </c:pt>
                <c:pt idx="286">
                  <c:v>Dag 287</c:v>
                </c:pt>
                <c:pt idx="287">
                  <c:v>Dag 288</c:v>
                </c:pt>
                <c:pt idx="288">
                  <c:v>Dag 289</c:v>
                </c:pt>
                <c:pt idx="289">
                  <c:v>Dag 290</c:v>
                </c:pt>
                <c:pt idx="290">
                  <c:v>Dag 291</c:v>
                </c:pt>
                <c:pt idx="291">
                  <c:v>Dag 292</c:v>
                </c:pt>
                <c:pt idx="292">
                  <c:v>Dag 293</c:v>
                </c:pt>
                <c:pt idx="293">
                  <c:v>Dag 294</c:v>
                </c:pt>
                <c:pt idx="294">
                  <c:v>Dag 295</c:v>
                </c:pt>
                <c:pt idx="295">
                  <c:v>Dag 296</c:v>
                </c:pt>
                <c:pt idx="296">
                  <c:v>Dag 297</c:v>
                </c:pt>
                <c:pt idx="297">
                  <c:v>Dag 298</c:v>
                </c:pt>
                <c:pt idx="298">
                  <c:v>Dag 299</c:v>
                </c:pt>
                <c:pt idx="299">
                  <c:v>Dag 300</c:v>
                </c:pt>
                <c:pt idx="300">
                  <c:v>Dag 301</c:v>
                </c:pt>
                <c:pt idx="301">
                  <c:v>Dag 302</c:v>
                </c:pt>
                <c:pt idx="302">
                  <c:v>Dag 303</c:v>
                </c:pt>
                <c:pt idx="303">
                  <c:v>Dag 304</c:v>
                </c:pt>
                <c:pt idx="304">
                  <c:v>Dag 305</c:v>
                </c:pt>
                <c:pt idx="305">
                  <c:v>Dag 306</c:v>
                </c:pt>
                <c:pt idx="306">
                  <c:v>Dag 307</c:v>
                </c:pt>
                <c:pt idx="307">
                  <c:v>Dag 308</c:v>
                </c:pt>
                <c:pt idx="308">
                  <c:v>Dag 309</c:v>
                </c:pt>
                <c:pt idx="309">
                  <c:v>Dag 310</c:v>
                </c:pt>
                <c:pt idx="310">
                  <c:v>Dag 311</c:v>
                </c:pt>
                <c:pt idx="311">
                  <c:v>Dag 312</c:v>
                </c:pt>
                <c:pt idx="312">
                  <c:v>Dag 313</c:v>
                </c:pt>
                <c:pt idx="313">
                  <c:v>Dag 314</c:v>
                </c:pt>
                <c:pt idx="314">
                  <c:v>Dag 315</c:v>
                </c:pt>
                <c:pt idx="315">
                  <c:v>Dag 316</c:v>
                </c:pt>
                <c:pt idx="316">
                  <c:v>Dag 317</c:v>
                </c:pt>
                <c:pt idx="317">
                  <c:v>Dag 318</c:v>
                </c:pt>
                <c:pt idx="318">
                  <c:v>Dag 319</c:v>
                </c:pt>
                <c:pt idx="319">
                  <c:v>Dag 320</c:v>
                </c:pt>
                <c:pt idx="320">
                  <c:v>Dag 321</c:v>
                </c:pt>
                <c:pt idx="321">
                  <c:v>Dag 322</c:v>
                </c:pt>
                <c:pt idx="322">
                  <c:v>Dag 323</c:v>
                </c:pt>
                <c:pt idx="323">
                  <c:v>Dag 324</c:v>
                </c:pt>
                <c:pt idx="324">
                  <c:v>Dag 325</c:v>
                </c:pt>
                <c:pt idx="325">
                  <c:v>Dag 326</c:v>
                </c:pt>
                <c:pt idx="326">
                  <c:v>Dag 327</c:v>
                </c:pt>
                <c:pt idx="327">
                  <c:v>Dag 328</c:v>
                </c:pt>
                <c:pt idx="328">
                  <c:v>Dag 329</c:v>
                </c:pt>
                <c:pt idx="329">
                  <c:v>Dag 330</c:v>
                </c:pt>
                <c:pt idx="330">
                  <c:v>Dag 331</c:v>
                </c:pt>
                <c:pt idx="331">
                  <c:v>Dag 332</c:v>
                </c:pt>
                <c:pt idx="332">
                  <c:v>Dag 333</c:v>
                </c:pt>
                <c:pt idx="333">
                  <c:v>Dag 334</c:v>
                </c:pt>
                <c:pt idx="334">
                  <c:v>Dag 335</c:v>
                </c:pt>
                <c:pt idx="335">
                  <c:v>Dag 336</c:v>
                </c:pt>
                <c:pt idx="336">
                  <c:v>Dag 337</c:v>
                </c:pt>
                <c:pt idx="337">
                  <c:v>Dag 338</c:v>
                </c:pt>
                <c:pt idx="338">
                  <c:v>Dag 339</c:v>
                </c:pt>
                <c:pt idx="339">
                  <c:v>Dag 340</c:v>
                </c:pt>
                <c:pt idx="340">
                  <c:v>Dag 341</c:v>
                </c:pt>
                <c:pt idx="341">
                  <c:v>Dag 342</c:v>
                </c:pt>
                <c:pt idx="342">
                  <c:v>Dag 343</c:v>
                </c:pt>
                <c:pt idx="343">
                  <c:v>Dag 344</c:v>
                </c:pt>
                <c:pt idx="344">
                  <c:v>Dag 345</c:v>
                </c:pt>
                <c:pt idx="345">
                  <c:v>Dag 346</c:v>
                </c:pt>
                <c:pt idx="346">
                  <c:v>Dag 347</c:v>
                </c:pt>
                <c:pt idx="347">
                  <c:v>Dag 348</c:v>
                </c:pt>
                <c:pt idx="348">
                  <c:v>Dag 349</c:v>
                </c:pt>
                <c:pt idx="349">
                  <c:v>Dag 350</c:v>
                </c:pt>
                <c:pt idx="350">
                  <c:v>Dag 351</c:v>
                </c:pt>
                <c:pt idx="351">
                  <c:v>Dag 352</c:v>
                </c:pt>
                <c:pt idx="352">
                  <c:v>Dag 353</c:v>
                </c:pt>
                <c:pt idx="353">
                  <c:v>Dag 354</c:v>
                </c:pt>
                <c:pt idx="354">
                  <c:v>Dag 355</c:v>
                </c:pt>
                <c:pt idx="355">
                  <c:v>Dag 356</c:v>
                </c:pt>
                <c:pt idx="356">
                  <c:v>Dag 357</c:v>
                </c:pt>
                <c:pt idx="357">
                  <c:v>Dag 358</c:v>
                </c:pt>
                <c:pt idx="358">
                  <c:v>Dag 359</c:v>
                </c:pt>
                <c:pt idx="359">
                  <c:v>Dag 360</c:v>
                </c:pt>
                <c:pt idx="360">
                  <c:v>Dag 361</c:v>
                </c:pt>
                <c:pt idx="361">
                  <c:v>Dag 362</c:v>
                </c:pt>
                <c:pt idx="362">
                  <c:v>Dag 363</c:v>
                </c:pt>
                <c:pt idx="363">
                  <c:v>Dag 364</c:v>
                </c:pt>
                <c:pt idx="364">
                  <c:v>Dag 365</c:v>
                </c:pt>
                <c:pt idx="365">
                  <c:v>Dag 366</c:v>
                </c:pt>
              </c:strCache>
            </c:strRef>
          </c:cat>
          <c:val>
            <c:numRef>
              <c:f>Blad2!$K$2:$K$367</c:f>
              <c:numCache>
                <c:formatCode>_ * #,##0_ ;_ * \-#,##0_ ;_ * "-"??_ ;_ @_ </c:formatCode>
                <c:ptCount val="366"/>
                <c:pt idx="0">
                  <c:v>109.68170000000001</c:v>
                </c:pt>
                <c:pt idx="1">
                  <c:v>109.0551</c:v>
                </c:pt>
                <c:pt idx="2">
                  <c:v>108.29470000000001</c:v>
                </c:pt>
                <c:pt idx="3">
                  <c:v>107.1947</c:v>
                </c:pt>
                <c:pt idx="4">
                  <c:v>106.2273</c:v>
                </c:pt>
                <c:pt idx="5">
                  <c:v>105.4333</c:v>
                </c:pt>
                <c:pt idx="6">
                  <c:v>104.9037</c:v>
                </c:pt>
                <c:pt idx="7">
                  <c:v>104.5008</c:v>
                </c:pt>
                <c:pt idx="8">
                  <c:v>104.1191</c:v>
                </c:pt>
                <c:pt idx="9">
                  <c:v>103.651</c:v>
                </c:pt>
                <c:pt idx="10">
                  <c:v>103.1789</c:v>
                </c:pt>
                <c:pt idx="11">
                  <c:v>102.6913</c:v>
                </c:pt>
                <c:pt idx="12">
                  <c:v>102.1001</c:v>
                </c:pt>
                <c:pt idx="13">
                  <c:v>101.6888</c:v>
                </c:pt>
                <c:pt idx="14">
                  <c:v>101.26309999999999</c:v>
                </c:pt>
                <c:pt idx="15">
                  <c:v>100.80249999999999</c:v>
                </c:pt>
                <c:pt idx="16">
                  <c:v>100.3724</c:v>
                </c:pt>
                <c:pt idx="17">
                  <c:v>99.8262</c:v>
                </c:pt>
                <c:pt idx="18">
                  <c:v>99.136899999999997</c:v>
                </c:pt>
                <c:pt idx="19">
                  <c:v>98.311599999999999</c:v>
                </c:pt>
                <c:pt idx="20">
                  <c:v>97.5047</c:v>
                </c:pt>
                <c:pt idx="21">
                  <c:v>96.650899999999993</c:v>
                </c:pt>
                <c:pt idx="22">
                  <c:v>95.973100000000002</c:v>
                </c:pt>
                <c:pt idx="23">
                  <c:v>95.076999999999998</c:v>
                </c:pt>
                <c:pt idx="24">
                  <c:v>94.289199999999994</c:v>
                </c:pt>
                <c:pt idx="25">
                  <c:v>93.641599999999997</c:v>
                </c:pt>
                <c:pt idx="26">
                  <c:v>92.964799999999997</c:v>
                </c:pt>
                <c:pt idx="27">
                  <c:v>92.155100000000004</c:v>
                </c:pt>
                <c:pt idx="28">
                  <c:v>91.415800000000004</c:v>
                </c:pt>
                <c:pt idx="29">
                  <c:v>90.893699999999995</c:v>
                </c:pt>
                <c:pt idx="30">
                  <c:v>90.547200000000004</c:v>
                </c:pt>
                <c:pt idx="31">
                  <c:v>90.233999999999995</c:v>
                </c:pt>
                <c:pt idx="32">
                  <c:v>89.807500000000005</c:v>
                </c:pt>
                <c:pt idx="33">
                  <c:v>89.290700000000001</c:v>
                </c:pt>
                <c:pt idx="34">
                  <c:v>88.634500000000003</c:v>
                </c:pt>
                <c:pt idx="35">
                  <c:v>88.272800000000004</c:v>
                </c:pt>
                <c:pt idx="36">
                  <c:v>87.420500000000004</c:v>
                </c:pt>
                <c:pt idx="37">
                  <c:v>86.846100000000007</c:v>
                </c:pt>
                <c:pt idx="38">
                  <c:v>86.275899999999993</c:v>
                </c:pt>
                <c:pt idx="39">
                  <c:v>85.8673</c:v>
                </c:pt>
                <c:pt idx="40">
                  <c:v>85.409899999999993</c:v>
                </c:pt>
                <c:pt idx="41">
                  <c:v>84.662400000000005</c:v>
                </c:pt>
                <c:pt idx="42">
                  <c:v>83.835899999999995</c:v>
                </c:pt>
                <c:pt idx="43">
                  <c:v>83.013199999999998</c:v>
                </c:pt>
                <c:pt idx="44">
                  <c:v>82.445999999999998</c:v>
                </c:pt>
                <c:pt idx="45">
                  <c:v>82.307000000000002</c:v>
                </c:pt>
                <c:pt idx="46">
                  <c:v>82.233699999999999</c:v>
                </c:pt>
                <c:pt idx="47">
                  <c:v>81.953199999999995</c:v>
                </c:pt>
                <c:pt idx="48">
                  <c:v>81.543300000000002</c:v>
                </c:pt>
                <c:pt idx="49">
                  <c:v>80.871600000000001</c:v>
                </c:pt>
                <c:pt idx="50">
                  <c:v>80.262200000000007</c:v>
                </c:pt>
                <c:pt idx="51">
                  <c:v>79.776399999999995</c:v>
                </c:pt>
                <c:pt idx="52">
                  <c:v>79.572500000000005</c:v>
                </c:pt>
                <c:pt idx="53">
                  <c:v>79.348699999999994</c:v>
                </c:pt>
                <c:pt idx="54">
                  <c:v>78.8874</c:v>
                </c:pt>
                <c:pt idx="55">
                  <c:v>78.386499999999998</c:v>
                </c:pt>
                <c:pt idx="56">
                  <c:v>77.497500000000002</c:v>
                </c:pt>
                <c:pt idx="57">
                  <c:v>76.670699999999997</c:v>
                </c:pt>
                <c:pt idx="58">
                  <c:v>76.180199999999999</c:v>
                </c:pt>
                <c:pt idx="59">
                  <c:v>75.885400000000004</c:v>
                </c:pt>
                <c:pt idx="60">
                  <c:v>75.251199999999997</c:v>
                </c:pt>
                <c:pt idx="61">
                  <c:v>74.634699999999995</c:v>
                </c:pt>
                <c:pt idx="62">
                  <c:v>73.909599999999998</c:v>
                </c:pt>
                <c:pt idx="63">
                  <c:v>73.066400000000002</c:v>
                </c:pt>
                <c:pt idx="64">
                  <c:v>72.360200000000006</c:v>
                </c:pt>
                <c:pt idx="65">
                  <c:v>71.776300000000006</c:v>
                </c:pt>
                <c:pt idx="66">
                  <c:v>71.357600000000005</c:v>
                </c:pt>
                <c:pt idx="67">
                  <c:v>70.874700000000004</c:v>
                </c:pt>
                <c:pt idx="68">
                  <c:v>70.3095</c:v>
                </c:pt>
                <c:pt idx="69">
                  <c:v>69.726600000000005</c:v>
                </c:pt>
                <c:pt idx="70">
                  <c:v>69.441400000000002</c:v>
                </c:pt>
                <c:pt idx="71">
                  <c:v>68.873599999999996</c:v>
                </c:pt>
                <c:pt idx="72">
                  <c:v>68.213499999999996</c:v>
                </c:pt>
                <c:pt idx="73">
                  <c:v>67.717100000000002</c:v>
                </c:pt>
                <c:pt idx="74">
                  <c:v>67.401700000000005</c:v>
                </c:pt>
                <c:pt idx="75">
                  <c:v>67.013000000000005</c:v>
                </c:pt>
                <c:pt idx="76">
                  <c:v>66.724599999999995</c:v>
                </c:pt>
                <c:pt idx="77">
                  <c:v>66.417299999999997</c:v>
                </c:pt>
                <c:pt idx="78">
                  <c:v>66.1935</c:v>
                </c:pt>
                <c:pt idx="79">
                  <c:v>65.8352</c:v>
                </c:pt>
                <c:pt idx="80">
                  <c:v>65.56</c:v>
                </c:pt>
                <c:pt idx="81">
                  <c:v>65.066999999999993</c:v>
                </c:pt>
                <c:pt idx="82">
                  <c:v>64.623699999999999</c:v>
                </c:pt>
                <c:pt idx="83">
                  <c:v>64.276899999999998</c:v>
                </c:pt>
                <c:pt idx="84">
                  <c:v>64.056799999999996</c:v>
                </c:pt>
                <c:pt idx="85">
                  <c:v>63.929600000000001</c:v>
                </c:pt>
                <c:pt idx="86">
                  <c:v>63.889600000000002</c:v>
                </c:pt>
                <c:pt idx="87">
                  <c:v>63.959899999999998</c:v>
                </c:pt>
                <c:pt idx="88">
                  <c:v>64.257000000000005</c:v>
                </c:pt>
                <c:pt idx="89">
                  <c:v>64.590100000000007</c:v>
                </c:pt>
                <c:pt idx="90">
                  <c:v>65.034499999999994</c:v>
                </c:pt>
                <c:pt idx="91">
                  <c:v>65.173500000000004</c:v>
                </c:pt>
                <c:pt idx="92">
                  <c:v>65.004800000000003</c:v>
                </c:pt>
                <c:pt idx="93">
                  <c:v>64.739000000000004</c:v>
                </c:pt>
                <c:pt idx="94">
                  <c:v>64.569500000000005</c:v>
                </c:pt>
                <c:pt idx="95">
                  <c:v>64.675299999999993</c:v>
                </c:pt>
                <c:pt idx="96">
                  <c:v>64.953900000000004</c:v>
                </c:pt>
                <c:pt idx="97">
                  <c:v>65.046199999999999</c:v>
                </c:pt>
                <c:pt idx="98">
                  <c:v>65.206800000000001</c:v>
                </c:pt>
                <c:pt idx="99">
                  <c:v>65.092500000000001</c:v>
                </c:pt>
                <c:pt idx="100">
                  <c:v>64.851600000000005</c:v>
                </c:pt>
                <c:pt idx="101">
                  <c:v>64.275599999999997</c:v>
                </c:pt>
                <c:pt idx="102">
                  <c:v>65.301900000000003</c:v>
                </c:pt>
                <c:pt idx="103">
                  <c:v>65.680300000000003</c:v>
                </c:pt>
                <c:pt idx="104">
                  <c:v>65.842100000000002</c:v>
                </c:pt>
                <c:pt idx="105">
                  <c:v>66.160899999999998</c:v>
                </c:pt>
                <c:pt idx="106">
                  <c:v>66.547399999999996</c:v>
                </c:pt>
                <c:pt idx="107">
                  <c:v>66.995000000000005</c:v>
                </c:pt>
                <c:pt idx="108">
                  <c:v>67.236400000000003</c:v>
                </c:pt>
                <c:pt idx="109">
                  <c:v>68.189700000000002</c:v>
                </c:pt>
                <c:pt idx="110">
                  <c:v>68.775700000000001</c:v>
                </c:pt>
                <c:pt idx="111">
                  <c:v>69.429100000000005</c:v>
                </c:pt>
                <c:pt idx="112">
                  <c:v>70.054000000000002</c:v>
                </c:pt>
                <c:pt idx="113">
                  <c:v>70.572199999999995</c:v>
                </c:pt>
                <c:pt idx="114">
                  <c:v>71.156999999999996</c:v>
                </c:pt>
                <c:pt idx="115">
                  <c:v>71.712699999999998</c:v>
                </c:pt>
                <c:pt idx="116">
                  <c:v>72.230800000000002</c:v>
                </c:pt>
                <c:pt idx="117">
                  <c:v>72.707499999999996</c:v>
                </c:pt>
                <c:pt idx="118">
                  <c:v>73.043899999999994</c:v>
                </c:pt>
                <c:pt idx="119">
                  <c:v>73.531300000000002</c:v>
                </c:pt>
                <c:pt idx="120">
                  <c:v>74.115899999999996</c:v>
                </c:pt>
                <c:pt idx="121">
                  <c:v>74.680599999999998</c:v>
                </c:pt>
                <c:pt idx="122">
                  <c:v>75.236500000000007</c:v>
                </c:pt>
                <c:pt idx="123">
                  <c:v>75.745099999999994</c:v>
                </c:pt>
                <c:pt idx="124">
                  <c:v>76.271699999999996</c:v>
                </c:pt>
                <c:pt idx="125">
                  <c:v>76.775800000000004</c:v>
                </c:pt>
                <c:pt idx="126">
                  <c:v>77.368799999999993</c:v>
                </c:pt>
                <c:pt idx="127">
                  <c:v>77.900899999999993</c:v>
                </c:pt>
                <c:pt idx="128">
                  <c:v>78.438400000000001</c:v>
                </c:pt>
                <c:pt idx="129">
                  <c:v>79.144599999999997</c:v>
                </c:pt>
                <c:pt idx="130">
                  <c:v>79.926199999999994</c:v>
                </c:pt>
                <c:pt idx="131">
                  <c:v>80.667500000000004</c:v>
                </c:pt>
                <c:pt idx="132">
                  <c:v>81.008600000000001</c:v>
                </c:pt>
                <c:pt idx="133">
                  <c:v>81.514499999999998</c:v>
                </c:pt>
                <c:pt idx="134">
                  <c:v>82.0124</c:v>
                </c:pt>
                <c:pt idx="135">
                  <c:v>82.583100000000002</c:v>
                </c:pt>
                <c:pt idx="136">
                  <c:v>83.155500000000004</c:v>
                </c:pt>
                <c:pt idx="137">
                  <c:v>83.743899999999996</c:v>
                </c:pt>
                <c:pt idx="138">
                  <c:v>84.217799999999997</c:v>
                </c:pt>
                <c:pt idx="139">
                  <c:v>84.616900000000001</c:v>
                </c:pt>
                <c:pt idx="140">
                  <c:v>84.967799999999997</c:v>
                </c:pt>
                <c:pt idx="141">
                  <c:v>85.423599999999993</c:v>
                </c:pt>
                <c:pt idx="142">
                  <c:v>85.907399999999996</c:v>
                </c:pt>
                <c:pt idx="143">
                  <c:v>86.334199999999996</c:v>
                </c:pt>
                <c:pt idx="144">
                  <c:v>86.701700000000002</c:v>
                </c:pt>
                <c:pt idx="145">
                  <c:v>86.977400000000003</c:v>
                </c:pt>
                <c:pt idx="146">
                  <c:v>87.270499999999998</c:v>
                </c:pt>
                <c:pt idx="147">
                  <c:v>87.643799999999999</c:v>
                </c:pt>
                <c:pt idx="148">
                  <c:v>88.015799999999999</c:v>
                </c:pt>
                <c:pt idx="149">
                  <c:v>88.387</c:v>
                </c:pt>
                <c:pt idx="150">
                  <c:v>88.835999999999999</c:v>
                </c:pt>
                <c:pt idx="151">
                  <c:v>89.268799999999999</c:v>
                </c:pt>
                <c:pt idx="152">
                  <c:v>89.772999999999996</c:v>
                </c:pt>
                <c:pt idx="153">
                  <c:v>90.271799999999999</c:v>
                </c:pt>
                <c:pt idx="154">
                  <c:v>90.768000000000001</c:v>
                </c:pt>
                <c:pt idx="155">
                  <c:v>91.267499999999998</c:v>
                </c:pt>
                <c:pt idx="156">
                  <c:v>91.815600000000003</c:v>
                </c:pt>
                <c:pt idx="157">
                  <c:v>92.382499999999993</c:v>
                </c:pt>
                <c:pt idx="158">
                  <c:v>92.902799999999999</c:v>
                </c:pt>
                <c:pt idx="159">
                  <c:v>93.316000000000003</c:v>
                </c:pt>
                <c:pt idx="160">
                  <c:v>93.652500000000003</c:v>
                </c:pt>
                <c:pt idx="161">
                  <c:v>93.915400000000005</c:v>
                </c:pt>
                <c:pt idx="162">
                  <c:v>94.305800000000005</c:v>
                </c:pt>
                <c:pt idx="163">
                  <c:v>94.714699999999993</c:v>
                </c:pt>
                <c:pt idx="164">
                  <c:v>95.343500000000006</c:v>
                </c:pt>
                <c:pt idx="165">
                  <c:v>95.948099999999997</c:v>
                </c:pt>
                <c:pt idx="166">
                  <c:v>96.371399999999994</c:v>
                </c:pt>
                <c:pt idx="167">
                  <c:v>96.75</c:v>
                </c:pt>
                <c:pt idx="168">
                  <c:v>97.139499999999998</c:v>
                </c:pt>
                <c:pt idx="169">
                  <c:v>97.566299999999998</c:v>
                </c:pt>
                <c:pt idx="170">
                  <c:v>97.988399999999999</c:v>
                </c:pt>
                <c:pt idx="171">
                  <c:v>98.544399999999996</c:v>
                </c:pt>
                <c:pt idx="172">
                  <c:v>99.156700000000001</c:v>
                </c:pt>
                <c:pt idx="173">
                  <c:v>99.593299999999999</c:v>
                </c:pt>
                <c:pt idx="174">
                  <c:v>100.0762</c:v>
                </c:pt>
                <c:pt idx="175">
                  <c:v>100.563</c:v>
                </c:pt>
                <c:pt idx="176">
                  <c:v>100.9439</c:v>
                </c:pt>
                <c:pt idx="177">
                  <c:v>101.43</c:v>
                </c:pt>
                <c:pt idx="178">
                  <c:v>101.9361</c:v>
                </c:pt>
                <c:pt idx="179">
                  <c:v>102.5065</c:v>
                </c:pt>
                <c:pt idx="180">
                  <c:v>102.959</c:v>
                </c:pt>
                <c:pt idx="181">
                  <c:v>103.377</c:v>
                </c:pt>
                <c:pt idx="182">
                  <c:v>103.61109999999999</c:v>
                </c:pt>
                <c:pt idx="183">
                  <c:v>103.92270000000001</c:v>
                </c:pt>
                <c:pt idx="184">
                  <c:v>104.35769999999999</c:v>
                </c:pt>
                <c:pt idx="185">
                  <c:v>104.9164</c:v>
                </c:pt>
                <c:pt idx="186">
                  <c:v>105.45229999999999</c:v>
                </c:pt>
                <c:pt idx="187">
                  <c:v>105.64709999999999</c:v>
                </c:pt>
                <c:pt idx="188">
                  <c:v>105.6979</c:v>
                </c:pt>
                <c:pt idx="189">
                  <c:v>105.8287</c:v>
                </c:pt>
                <c:pt idx="190">
                  <c:v>105.97880000000001</c:v>
                </c:pt>
                <c:pt idx="191">
                  <c:v>106.92919999999999</c:v>
                </c:pt>
                <c:pt idx="192">
                  <c:v>107.84990000000001</c:v>
                </c:pt>
                <c:pt idx="193">
                  <c:v>108.57389999999999</c:v>
                </c:pt>
                <c:pt idx="194">
                  <c:v>109.209</c:v>
                </c:pt>
                <c:pt idx="195">
                  <c:v>109.9543</c:v>
                </c:pt>
                <c:pt idx="196">
                  <c:v>110.88030000000001</c:v>
                </c:pt>
                <c:pt idx="197">
                  <c:v>111.8815</c:v>
                </c:pt>
                <c:pt idx="198">
                  <c:v>112.994</c:v>
                </c:pt>
                <c:pt idx="199">
                  <c:v>113.9687</c:v>
                </c:pt>
                <c:pt idx="200">
                  <c:v>114.8672</c:v>
                </c:pt>
                <c:pt idx="201">
                  <c:v>115.7004</c:v>
                </c:pt>
                <c:pt idx="202">
                  <c:v>116.44459999999999</c:v>
                </c:pt>
                <c:pt idx="203">
                  <c:v>117.26779999999999</c:v>
                </c:pt>
                <c:pt idx="204">
                  <c:v>118.3486</c:v>
                </c:pt>
                <c:pt idx="205">
                  <c:v>119.4209</c:v>
                </c:pt>
                <c:pt idx="206">
                  <c:v>120.27930000000001</c:v>
                </c:pt>
                <c:pt idx="207">
                  <c:v>120.9765</c:v>
                </c:pt>
                <c:pt idx="208">
                  <c:v>121.63290000000001</c:v>
                </c:pt>
                <c:pt idx="209">
                  <c:v>122.277</c:v>
                </c:pt>
                <c:pt idx="210">
                  <c:v>122.996</c:v>
                </c:pt>
                <c:pt idx="211">
                  <c:v>123.71720000000001</c:v>
                </c:pt>
                <c:pt idx="212">
                  <c:v>124.50920000000001</c:v>
                </c:pt>
                <c:pt idx="213">
                  <c:v>125.3605</c:v>
                </c:pt>
                <c:pt idx="214">
                  <c:v>126.06789999999999</c:v>
                </c:pt>
                <c:pt idx="215">
                  <c:v>126.86799999999999</c:v>
                </c:pt>
                <c:pt idx="216">
                  <c:v>127.6075</c:v>
                </c:pt>
                <c:pt idx="217">
                  <c:v>128.28120000000001</c:v>
                </c:pt>
                <c:pt idx="218">
                  <c:v>129.10050000000001</c:v>
                </c:pt>
                <c:pt idx="219">
                  <c:v>129.84790000000001</c:v>
                </c:pt>
                <c:pt idx="220">
                  <c:v>130.61089999999999</c:v>
                </c:pt>
                <c:pt idx="221">
                  <c:v>130.87010000000001</c:v>
                </c:pt>
                <c:pt idx="222">
                  <c:v>131.15369999999999</c:v>
                </c:pt>
                <c:pt idx="223">
                  <c:v>131.29</c:v>
                </c:pt>
                <c:pt idx="224">
                  <c:v>131.542</c:v>
                </c:pt>
                <c:pt idx="225">
                  <c:v>131.99979999999999</c:v>
                </c:pt>
                <c:pt idx="226">
                  <c:v>132.40629999999999</c:v>
                </c:pt>
                <c:pt idx="227">
                  <c:v>132.62729999999999</c:v>
                </c:pt>
                <c:pt idx="228">
                  <c:v>132.6482</c:v>
                </c:pt>
                <c:pt idx="229">
                  <c:v>132.71520000000001</c:v>
                </c:pt>
                <c:pt idx="230">
                  <c:v>132.9933</c:v>
                </c:pt>
                <c:pt idx="231">
                  <c:v>133.5506</c:v>
                </c:pt>
                <c:pt idx="232">
                  <c:v>134.01070000000001</c:v>
                </c:pt>
                <c:pt idx="233">
                  <c:v>134.39529999999999</c:v>
                </c:pt>
                <c:pt idx="234">
                  <c:v>134.65780000000001</c:v>
                </c:pt>
                <c:pt idx="235">
                  <c:v>134.5172</c:v>
                </c:pt>
                <c:pt idx="236">
                  <c:v>134.50710000000001</c:v>
                </c:pt>
                <c:pt idx="237">
                  <c:v>134.42189999999999</c:v>
                </c:pt>
                <c:pt idx="238">
                  <c:v>134.5504</c:v>
                </c:pt>
                <c:pt idx="239">
                  <c:v>134.77950000000001</c:v>
                </c:pt>
                <c:pt idx="240">
                  <c:v>135.20310000000001</c:v>
                </c:pt>
                <c:pt idx="241">
                  <c:v>135.34700000000001</c:v>
                </c:pt>
                <c:pt idx="242">
                  <c:v>135.59289999999999</c:v>
                </c:pt>
                <c:pt idx="243">
                  <c:v>135.80539999999999</c:v>
                </c:pt>
                <c:pt idx="244">
                  <c:v>135.95910000000001</c:v>
                </c:pt>
                <c:pt idx="245">
                  <c:v>136.07919999999999</c:v>
                </c:pt>
                <c:pt idx="246">
                  <c:v>136.54069999999999</c:v>
                </c:pt>
                <c:pt idx="247">
                  <c:v>137.0445</c:v>
                </c:pt>
                <c:pt idx="248">
                  <c:v>137.44159999999999</c:v>
                </c:pt>
                <c:pt idx="249">
                  <c:v>137.93549999999999</c:v>
                </c:pt>
                <c:pt idx="250">
                  <c:v>137.44479999999999</c:v>
                </c:pt>
                <c:pt idx="251">
                  <c:v>137.48609999999999</c:v>
                </c:pt>
                <c:pt idx="252">
                  <c:v>137.57169999999999</c:v>
                </c:pt>
                <c:pt idx="253">
                  <c:v>137.8792</c:v>
                </c:pt>
                <c:pt idx="254">
                  <c:v>138.19749999999999</c:v>
                </c:pt>
                <c:pt idx="255">
                  <c:v>138.51390000000001</c:v>
                </c:pt>
                <c:pt idx="256">
                  <c:v>138.63140000000001</c:v>
                </c:pt>
                <c:pt idx="257">
                  <c:v>138.66120000000001</c:v>
                </c:pt>
                <c:pt idx="258">
                  <c:v>138.6883</c:v>
                </c:pt>
                <c:pt idx="259">
                  <c:v>138.7525</c:v>
                </c:pt>
                <c:pt idx="260">
                  <c:v>138.9325</c:v>
                </c:pt>
                <c:pt idx="261">
                  <c:v>139.2604</c:v>
                </c:pt>
                <c:pt idx="262">
                  <c:v>139.48699999999999</c:v>
                </c:pt>
                <c:pt idx="263">
                  <c:v>139.6335</c:v>
                </c:pt>
                <c:pt idx="264">
                  <c:v>139.9777</c:v>
                </c:pt>
                <c:pt idx="265">
                  <c:v>137.42840000000001</c:v>
                </c:pt>
                <c:pt idx="266">
                  <c:v>137.67509999999999</c:v>
                </c:pt>
                <c:pt idx="267">
                  <c:v>138.0949</c:v>
                </c:pt>
                <c:pt idx="268">
                  <c:v>138.56309999999999</c:v>
                </c:pt>
                <c:pt idx="269">
                  <c:v>138.83170000000001</c:v>
                </c:pt>
                <c:pt idx="270">
                  <c:v>138.95079999999999</c:v>
                </c:pt>
                <c:pt idx="271">
                  <c:v>139.1157</c:v>
                </c:pt>
                <c:pt idx="272">
                  <c:v>139.0684</c:v>
                </c:pt>
                <c:pt idx="273">
                  <c:v>139.1259</c:v>
                </c:pt>
                <c:pt idx="274">
                  <c:v>139.17769999999999</c:v>
                </c:pt>
                <c:pt idx="275">
                  <c:v>139.2484</c:v>
                </c:pt>
                <c:pt idx="276">
                  <c:v>139.30950000000001</c:v>
                </c:pt>
                <c:pt idx="277">
                  <c:v>139.3751</c:v>
                </c:pt>
                <c:pt idx="278">
                  <c:v>139.2765</c:v>
                </c:pt>
                <c:pt idx="279">
                  <c:v>139.0497</c:v>
                </c:pt>
                <c:pt idx="280">
                  <c:v>138.91149999999999</c:v>
                </c:pt>
                <c:pt idx="281">
                  <c:v>138.89179999999999</c:v>
                </c:pt>
                <c:pt idx="282">
                  <c:v>138.88159999999999</c:v>
                </c:pt>
                <c:pt idx="283">
                  <c:v>138.63829999999999</c:v>
                </c:pt>
                <c:pt idx="284">
                  <c:v>138.12809999999999</c:v>
                </c:pt>
                <c:pt idx="285">
                  <c:v>137.97149999999999</c:v>
                </c:pt>
                <c:pt idx="286">
                  <c:v>137.887</c:v>
                </c:pt>
                <c:pt idx="287">
                  <c:v>137.6447</c:v>
                </c:pt>
                <c:pt idx="288">
                  <c:v>137.72659999999999</c:v>
                </c:pt>
                <c:pt idx="289">
                  <c:v>137.90389999999999</c:v>
                </c:pt>
                <c:pt idx="290">
                  <c:v>137.8038</c:v>
                </c:pt>
                <c:pt idx="291">
                  <c:v>137.4007</c:v>
                </c:pt>
                <c:pt idx="292">
                  <c:v>136.9701</c:v>
                </c:pt>
                <c:pt idx="293">
                  <c:v>136.43010000000001</c:v>
                </c:pt>
                <c:pt idx="294">
                  <c:v>136.17519999999999</c:v>
                </c:pt>
                <c:pt idx="295">
                  <c:v>136.15649999999999</c:v>
                </c:pt>
                <c:pt idx="296">
                  <c:v>136.15700000000001</c:v>
                </c:pt>
                <c:pt idx="297">
                  <c:v>136.18430000000001</c:v>
                </c:pt>
                <c:pt idx="298">
                  <c:v>136.31059999999999</c:v>
                </c:pt>
                <c:pt idx="299">
                  <c:v>136.34119999999999</c:v>
                </c:pt>
                <c:pt idx="300">
                  <c:v>136.19409999999999</c:v>
                </c:pt>
                <c:pt idx="301">
                  <c:v>135.7903</c:v>
                </c:pt>
                <c:pt idx="302">
                  <c:v>135.30080000000001</c:v>
                </c:pt>
                <c:pt idx="303">
                  <c:v>134.8698</c:v>
                </c:pt>
                <c:pt idx="304">
                  <c:v>134.65180000000001</c:v>
                </c:pt>
                <c:pt idx="305">
                  <c:v>134.82990000000001</c:v>
                </c:pt>
                <c:pt idx="306">
                  <c:v>134.95439999999999</c:v>
                </c:pt>
                <c:pt idx="307">
                  <c:v>135.02379999999999</c:v>
                </c:pt>
                <c:pt idx="308">
                  <c:v>135.0102</c:v>
                </c:pt>
                <c:pt idx="309">
                  <c:v>135.01</c:v>
                </c:pt>
                <c:pt idx="310">
                  <c:v>134.88650000000001</c:v>
                </c:pt>
                <c:pt idx="311">
                  <c:v>134.47139999999999</c:v>
                </c:pt>
                <c:pt idx="312">
                  <c:v>134.16210000000001</c:v>
                </c:pt>
                <c:pt idx="313">
                  <c:v>133.8271</c:v>
                </c:pt>
                <c:pt idx="314">
                  <c:v>133.23699999999999</c:v>
                </c:pt>
                <c:pt idx="315">
                  <c:v>132.6816</c:v>
                </c:pt>
                <c:pt idx="316">
                  <c:v>132.08879999999999</c:v>
                </c:pt>
                <c:pt idx="317">
                  <c:v>131.43809999999999</c:v>
                </c:pt>
                <c:pt idx="318">
                  <c:v>130.73769999999999</c:v>
                </c:pt>
                <c:pt idx="319">
                  <c:v>130.14689999999999</c:v>
                </c:pt>
                <c:pt idx="320">
                  <c:v>129.59389999999999</c:v>
                </c:pt>
                <c:pt idx="321">
                  <c:v>128.8399</c:v>
                </c:pt>
                <c:pt idx="322">
                  <c:v>127.9606</c:v>
                </c:pt>
                <c:pt idx="323">
                  <c:v>126.4319</c:v>
                </c:pt>
                <c:pt idx="324">
                  <c:v>125.4914</c:v>
                </c:pt>
                <c:pt idx="325">
                  <c:v>124.8805</c:v>
                </c:pt>
                <c:pt idx="326">
                  <c:v>124.7662</c:v>
                </c:pt>
                <c:pt idx="327">
                  <c:v>124.61150000000001</c:v>
                </c:pt>
                <c:pt idx="328">
                  <c:v>124.25879999999999</c:v>
                </c:pt>
                <c:pt idx="329">
                  <c:v>123.85120000000001</c:v>
                </c:pt>
                <c:pt idx="330">
                  <c:v>123.5176</c:v>
                </c:pt>
                <c:pt idx="331">
                  <c:v>123.02549999999999</c:v>
                </c:pt>
                <c:pt idx="332">
                  <c:v>122.521</c:v>
                </c:pt>
                <c:pt idx="333">
                  <c:v>121.9372</c:v>
                </c:pt>
                <c:pt idx="334">
                  <c:v>121.27500000000001</c:v>
                </c:pt>
                <c:pt idx="335">
                  <c:v>120.53189999999999</c:v>
                </c:pt>
                <c:pt idx="336">
                  <c:v>119.8978</c:v>
                </c:pt>
                <c:pt idx="337">
                  <c:v>118.9851</c:v>
                </c:pt>
                <c:pt idx="338">
                  <c:v>117.90519999999999</c:v>
                </c:pt>
                <c:pt idx="339">
                  <c:v>117.1538</c:v>
                </c:pt>
                <c:pt idx="340">
                  <c:v>117.49760000000001</c:v>
                </c:pt>
                <c:pt idx="341">
                  <c:v>117.4183</c:v>
                </c:pt>
                <c:pt idx="342">
                  <c:v>117.36360000000001</c:v>
                </c:pt>
                <c:pt idx="343">
                  <c:v>116.8439</c:v>
                </c:pt>
                <c:pt idx="344">
                  <c:v>116.1084</c:v>
                </c:pt>
                <c:pt idx="345">
                  <c:v>114.25109999999999</c:v>
                </c:pt>
                <c:pt idx="346">
                  <c:v>114.24720000000001</c:v>
                </c:pt>
                <c:pt idx="347">
                  <c:v>113.1323</c:v>
                </c:pt>
                <c:pt idx="348">
                  <c:v>112.712</c:v>
                </c:pt>
                <c:pt idx="349">
                  <c:v>112.2402</c:v>
                </c:pt>
                <c:pt idx="350">
                  <c:v>111.98439999999999</c:v>
                </c:pt>
                <c:pt idx="351">
                  <c:v>111.6794</c:v>
                </c:pt>
                <c:pt idx="352">
                  <c:v>111.62130000000001</c:v>
                </c:pt>
                <c:pt idx="353">
                  <c:v>111.5124</c:v>
                </c:pt>
                <c:pt idx="354">
                  <c:v>111.4051</c:v>
                </c:pt>
                <c:pt idx="355">
                  <c:v>111.27030000000001</c:v>
                </c:pt>
                <c:pt idx="356">
                  <c:v>111.19070000000001</c:v>
                </c:pt>
                <c:pt idx="357">
                  <c:v>111.12090000000001</c:v>
                </c:pt>
                <c:pt idx="358">
                  <c:v>111.08839999999999</c:v>
                </c:pt>
                <c:pt idx="359">
                  <c:v>110.8201</c:v>
                </c:pt>
                <c:pt idx="360">
                  <c:v>110.34</c:v>
                </c:pt>
                <c:pt idx="361">
                  <c:v>109.7407</c:v>
                </c:pt>
                <c:pt idx="362">
                  <c:v>109.1461</c:v>
                </c:pt>
                <c:pt idx="363">
                  <c:v>108.6416</c:v>
                </c:pt>
                <c:pt idx="364">
                  <c:v>108.1931</c:v>
                </c:pt>
                <c:pt idx="365">
                  <c:v>101.54730000000001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4ED-4415-B08F-759823DB349C}"/>
            </c:ext>
          </c:extLst>
        </c:ser>
        <c:ser>
          <c:idx val="2"/>
          <c:order val="2"/>
          <c:tx>
            <c:strRef>
              <c:f>Blad2!$L$1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rgbClr val="57BEF9"/>
              </a:solidFill>
              <a:round/>
            </a:ln>
            <a:effectLst/>
          </c:spPr>
          <c:marker>
            <c:symbol val="none"/>
          </c:marker>
          <c:cat>
            <c:strRef>
              <c:f>Blad2!$I$2:$I$367</c:f>
              <c:strCache>
                <c:ptCount val="366"/>
                <c:pt idx="0">
                  <c:v>Dag 1</c:v>
                </c:pt>
                <c:pt idx="1">
                  <c:v>Dag 2</c:v>
                </c:pt>
                <c:pt idx="2">
                  <c:v>Dag 3</c:v>
                </c:pt>
                <c:pt idx="3">
                  <c:v>Dag 4</c:v>
                </c:pt>
                <c:pt idx="4">
                  <c:v>Dag 5</c:v>
                </c:pt>
                <c:pt idx="5">
                  <c:v>Dag 6</c:v>
                </c:pt>
                <c:pt idx="6">
                  <c:v>Dag 7</c:v>
                </c:pt>
                <c:pt idx="7">
                  <c:v>Dag 8</c:v>
                </c:pt>
                <c:pt idx="8">
                  <c:v>Dag 9</c:v>
                </c:pt>
                <c:pt idx="9">
                  <c:v>Dag 10</c:v>
                </c:pt>
                <c:pt idx="10">
                  <c:v>Dag 11</c:v>
                </c:pt>
                <c:pt idx="11">
                  <c:v>Dag 12</c:v>
                </c:pt>
                <c:pt idx="12">
                  <c:v>Dag 13</c:v>
                </c:pt>
                <c:pt idx="13">
                  <c:v>Dag 14</c:v>
                </c:pt>
                <c:pt idx="14">
                  <c:v>Dag 15</c:v>
                </c:pt>
                <c:pt idx="15">
                  <c:v>Dag 16</c:v>
                </c:pt>
                <c:pt idx="16">
                  <c:v>Dag 17</c:v>
                </c:pt>
                <c:pt idx="17">
                  <c:v>Dag 18</c:v>
                </c:pt>
                <c:pt idx="18">
                  <c:v>Dag 19</c:v>
                </c:pt>
                <c:pt idx="19">
                  <c:v>Dag 20</c:v>
                </c:pt>
                <c:pt idx="20">
                  <c:v>Dag 21</c:v>
                </c:pt>
                <c:pt idx="21">
                  <c:v>Dag 22</c:v>
                </c:pt>
                <c:pt idx="22">
                  <c:v>Dag 23</c:v>
                </c:pt>
                <c:pt idx="23">
                  <c:v>Dag 24</c:v>
                </c:pt>
                <c:pt idx="24">
                  <c:v>Dag 25</c:v>
                </c:pt>
                <c:pt idx="25">
                  <c:v>Dag 26</c:v>
                </c:pt>
                <c:pt idx="26">
                  <c:v>Dag 27</c:v>
                </c:pt>
                <c:pt idx="27">
                  <c:v>Dag 28</c:v>
                </c:pt>
                <c:pt idx="28">
                  <c:v>Dag 29</c:v>
                </c:pt>
                <c:pt idx="29">
                  <c:v>Dag 30</c:v>
                </c:pt>
                <c:pt idx="30">
                  <c:v>Dag 31</c:v>
                </c:pt>
                <c:pt idx="31">
                  <c:v>Dag 32</c:v>
                </c:pt>
                <c:pt idx="32">
                  <c:v>Dag 33</c:v>
                </c:pt>
                <c:pt idx="33">
                  <c:v>Dag 34</c:v>
                </c:pt>
                <c:pt idx="34">
                  <c:v>Dag 35</c:v>
                </c:pt>
                <c:pt idx="35">
                  <c:v>Dag 36</c:v>
                </c:pt>
                <c:pt idx="36">
                  <c:v>Dag 37</c:v>
                </c:pt>
                <c:pt idx="37">
                  <c:v>Dag 38</c:v>
                </c:pt>
                <c:pt idx="38">
                  <c:v>Dag 39</c:v>
                </c:pt>
                <c:pt idx="39">
                  <c:v>Dag 40</c:v>
                </c:pt>
                <c:pt idx="40">
                  <c:v>Dag 41</c:v>
                </c:pt>
                <c:pt idx="41">
                  <c:v>Dag 42</c:v>
                </c:pt>
                <c:pt idx="42">
                  <c:v>Dag 43</c:v>
                </c:pt>
                <c:pt idx="43">
                  <c:v>Dag 44</c:v>
                </c:pt>
                <c:pt idx="44">
                  <c:v>Dag 45</c:v>
                </c:pt>
                <c:pt idx="45">
                  <c:v>Dag 46</c:v>
                </c:pt>
                <c:pt idx="46">
                  <c:v>Dag 47</c:v>
                </c:pt>
                <c:pt idx="47">
                  <c:v>Dag 48</c:v>
                </c:pt>
                <c:pt idx="48">
                  <c:v>Dag 49</c:v>
                </c:pt>
                <c:pt idx="49">
                  <c:v>Dag 50</c:v>
                </c:pt>
                <c:pt idx="50">
                  <c:v>Dag 51</c:v>
                </c:pt>
                <c:pt idx="51">
                  <c:v>Dag 52</c:v>
                </c:pt>
                <c:pt idx="52">
                  <c:v>Dag 53</c:v>
                </c:pt>
                <c:pt idx="53">
                  <c:v>Dag 54</c:v>
                </c:pt>
                <c:pt idx="54">
                  <c:v>Dag 55</c:v>
                </c:pt>
                <c:pt idx="55">
                  <c:v>Dag 56</c:v>
                </c:pt>
                <c:pt idx="56">
                  <c:v>Dag 57</c:v>
                </c:pt>
                <c:pt idx="57">
                  <c:v>Dag 58</c:v>
                </c:pt>
                <c:pt idx="58">
                  <c:v>Dag 59</c:v>
                </c:pt>
                <c:pt idx="59">
                  <c:v>Dag 60</c:v>
                </c:pt>
                <c:pt idx="60">
                  <c:v>Dag 61</c:v>
                </c:pt>
                <c:pt idx="61">
                  <c:v>Dag 62</c:v>
                </c:pt>
                <c:pt idx="62">
                  <c:v>Dag 63</c:v>
                </c:pt>
                <c:pt idx="63">
                  <c:v>Dag 64</c:v>
                </c:pt>
                <c:pt idx="64">
                  <c:v>Dag 65</c:v>
                </c:pt>
                <c:pt idx="65">
                  <c:v>Dag 66</c:v>
                </c:pt>
                <c:pt idx="66">
                  <c:v>Dag 67</c:v>
                </c:pt>
                <c:pt idx="67">
                  <c:v>Dag 68</c:v>
                </c:pt>
                <c:pt idx="68">
                  <c:v>Dag 69</c:v>
                </c:pt>
                <c:pt idx="69">
                  <c:v>Dag 70</c:v>
                </c:pt>
                <c:pt idx="70">
                  <c:v>Dag 71</c:v>
                </c:pt>
                <c:pt idx="71">
                  <c:v>Dag 72</c:v>
                </c:pt>
                <c:pt idx="72">
                  <c:v>Dag 73</c:v>
                </c:pt>
                <c:pt idx="73">
                  <c:v>Dag 74</c:v>
                </c:pt>
                <c:pt idx="74">
                  <c:v>Dag 75</c:v>
                </c:pt>
                <c:pt idx="75">
                  <c:v>Dag 76</c:v>
                </c:pt>
                <c:pt idx="76">
                  <c:v>Dag 77</c:v>
                </c:pt>
                <c:pt idx="77">
                  <c:v>Dag 78</c:v>
                </c:pt>
                <c:pt idx="78">
                  <c:v>Dag 79</c:v>
                </c:pt>
                <c:pt idx="79">
                  <c:v>Dag 80</c:v>
                </c:pt>
                <c:pt idx="80">
                  <c:v>Dag 81</c:v>
                </c:pt>
                <c:pt idx="81">
                  <c:v>Dag 82</c:v>
                </c:pt>
                <c:pt idx="82">
                  <c:v>Dag 83</c:v>
                </c:pt>
                <c:pt idx="83">
                  <c:v>Dag 84</c:v>
                </c:pt>
                <c:pt idx="84">
                  <c:v>Dag 85</c:v>
                </c:pt>
                <c:pt idx="85">
                  <c:v>Dag 86</c:v>
                </c:pt>
                <c:pt idx="86">
                  <c:v>Dag 87</c:v>
                </c:pt>
                <c:pt idx="87">
                  <c:v>Dag 88</c:v>
                </c:pt>
                <c:pt idx="88">
                  <c:v>Dag 89</c:v>
                </c:pt>
                <c:pt idx="89">
                  <c:v>Dag 90</c:v>
                </c:pt>
                <c:pt idx="90">
                  <c:v>Dag 91</c:v>
                </c:pt>
                <c:pt idx="91">
                  <c:v>Dag 92</c:v>
                </c:pt>
                <c:pt idx="92">
                  <c:v>Dag 93</c:v>
                </c:pt>
                <c:pt idx="93">
                  <c:v>Dag 94</c:v>
                </c:pt>
                <c:pt idx="94">
                  <c:v>Dag 95</c:v>
                </c:pt>
                <c:pt idx="95">
                  <c:v>Dag 96</c:v>
                </c:pt>
                <c:pt idx="96">
                  <c:v>Dag 97</c:v>
                </c:pt>
                <c:pt idx="97">
                  <c:v>Dag 98</c:v>
                </c:pt>
                <c:pt idx="98">
                  <c:v>Dag 99</c:v>
                </c:pt>
                <c:pt idx="99">
                  <c:v>Dag 100</c:v>
                </c:pt>
                <c:pt idx="100">
                  <c:v>Dag 101</c:v>
                </c:pt>
                <c:pt idx="101">
                  <c:v>Dag 102</c:v>
                </c:pt>
                <c:pt idx="102">
                  <c:v>Dag 103</c:v>
                </c:pt>
                <c:pt idx="103">
                  <c:v>Dag 104</c:v>
                </c:pt>
                <c:pt idx="104">
                  <c:v>Dag 105</c:v>
                </c:pt>
                <c:pt idx="105">
                  <c:v>Dag 106</c:v>
                </c:pt>
                <c:pt idx="106">
                  <c:v>Dag 107</c:v>
                </c:pt>
                <c:pt idx="107">
                  <c:v>Dag 108</c:v>
                </c:pt>
                <c:pt idx="108">
                  <c:v>Dag 109</c:v>
                </c:pt>
                <c:pt idx="109">
                  <c:v>Dag 110</c:v>
                </c:pt>
                <c:pt idx="110">
                  <c:v>Dag 111</c:v>
                </c:pt>
                <c:pt idx="111">
                  <c:v>Dag 112</c:v>
                </c:pt>
                <c:pt idx="112">
                  <c:v>Dag 113</c:v>
                </c:pt>
                <c:pt idx="113">
                  <c:v>Dag 114</c:v>
                </c:pt>
                <c:pt idx="114">
                  <c:v>Dag 115</c:v>
                </c:pt>
                <c:pt idx="115">
                  <c:v>Dag 116</c:v>
                </c:pt>
                <c:pt idx="116">
                  <c:v>Dag 117</c:v>
                </c:pt>
                <c:pt idx="117">
                  <c:v>Dag 118</c:v>
                </c:pt>
                <c:pt idx="118">
                  <c:v>Dag 119</c:v>
                </c:pt>
                <c:pt idx="119">
                  <c:v>Dag 120</c:v>
                </c:pt>
                <c:pt idx="120">
                  <c:v>Dag 121</c:v>
                </c:pt>
                <c:pt idx="121">
                  <c:v>Dag 122</c:v>
                </c:pt>
                <c:pt idx="122">
                  <c:v>Dag 123</c:v>
                </c:pt>
                <c:pt idx="123">
                  <c:v>Dag 124</c:v>
                </c:pt>
                <c:pt idx="124">
                  <c:v>Dag 125</c:v>
                </c:pt>
                <c:pt idx="125">
                  <c:v>Dag 126</c:v>
                </c:pt>
                <c:pt idx="126">
                  <c:v>Dag 127</c:v>
                </c:pt>
                <c:pt idx="127">
                  <c:v>Dag 128</c:v>
                </c:pt>
                <c:pt idx="128">
                  <c:v>Dag 129</c:v>
                </c:pt>
                <c:pt idx="129">
                  <c:v>Dag 130</c:v>
                </c:pt>
                <c:pt idx="130">
                  <c:v>Dag 131</c:v>
                </c:pt>
                <c:pt idx="131">
                  <c:v>Dag 132</c:v>
                </c:pt>
                <c:pt idx="132">
                  <c:v>Dag 133</c:v>
                </c:pt>
                <c:pt idx="133">
                  <c:v>Dag 134</c:v>
                </c:pt>
                <c:pt idx="134">
                  <c:v>Dag 135</c:v>
                </c:pt>
                <c:pt idx="135">
                  <c:v>Dag 136</c:v>
                </c:pt>
                <c:pt idx="136">
                  <c:v>Dag 137</c:v>
                </c:pt>
                <c:pt idx="137">
                  <c:v>Dag 138</c:v>
                </c:pt>
                <c:pt idx="138">
                  <c:v>Dag 139</c:v>
                </c:pt>
                <c:pt idx="139">
                  <c:v>Dag 140</c:v>
                </c:pt>
                <c:pt idx="140">
                  <c:v>Dag 141</c:v>
                </c:pt>
                <c:pt idx="141">
                  <c:v>Dag 142</c:v>
                </c:pt>
                <c:pt idx="142">
                  <c:v>Dag 143</c:v>
                </c:pt>
                <c:pt idx="143">
                  <c:v>Dag 144</c:v>
                </c:pt>
                <c:pt idx="144">
                  <c:v>Dag 145</c:v>
                </c:pt>
                <c:pt idx="145">
                  <c:v>Dag 146</c:v>
                </c:pt>
                <c:pt idx="146">
                  <c:v>Dag 147</c:v>
                </c:pt>
                <c:pt idx="147">
                  <c:v>Dag 148</c:v>
                </c:pt>
                <c:pt idx="148">
                  <c:v>Dag 149</c:v>
                </c:pt>
                <c:pt idx="149">
                  <c:v>Dag 150</c:v>
                </c:pt>
                <c:pt idx="150">
                  <c:v>Dag 151</c:v>
                </c:pt>
                <c:pt idx="151">
                  <c:v>Dag 152</c:v>
                </c:pt>
                <c:pt idx="152">
                  <c:v>Dag 153</c:v>
                </c:pt>
                <c:pt idx="153">
                  <c:v>Dag 154</c:v>
                </c:pt>
                <c:pt idx="154">
                  <c:v>Dag 155</c:v>
                </c:pt>
                <c:pt idx="155">
                  <c:v>Dag 156</c:v>
                </c:pt>
                <c:pt idx="156">
                  <c:v>Dag 157</c:v>
                </c:pt>
                <c:pt idx="157">
                  <c:v>Dag 158</c:v>
                </c:pt>
                <c:pt idx="158">
                  <c:v>Dag 159</c:v>
                </c:pt>
                <c:pt idx="159">
                  <c:v>Dag 160</c:v>
                </c:pt>
                <c:pt idx="160">
                  <c:v>Dag 161</c:v>
                </c:pt>
                <c:pt idx="161">
                  <c:v>Dag 162</c:v>
                </c:pt>
                <c:pt idx="162">
                  <c:v>Dag 163</c:v>
                </c:pt>
                <c:pt idx="163">
                  <c:v>Dag 164</c:v>
                </c:pt>
                <c:pt idx="164">
                  <c:v>Dag 165</c:v>
                </c:pt>
                <c:pt idx="165">
                  <c:v>Dag 166</c:v>
                </c:pt>
                <c:pt idx="166">
                  <c:v>Dag 167</c:v>
                </c:pt>
                <c:pt idx="167">
                  <c:v>Dag 168</c:v>
                </c:pt>
                <c:pt idx="168">
                  <c:v>Dag 169</c:v>
                </c:pt>
                <c:pt idx="169">
                  <c:v>Dag 170</c:v>
                </c:pt>
                <c:pt idx="170">
                  <c:v>Dag 171</c:v>
                </c:pt>
                <c:pt idx="171">
                  <c:v>Dag 172</c:v>
                </c:pt>
                <c:pt idx="172">
                  <c:v>Dag 173</c:v>
                </c:pt>
                <c:pt idx="173">
                  <c:v>Dag 174</c:v>
                </c:pt>
                <c:pt idx="174">
                  <c:v>Dag 175</c:v>
                </c:pt>
                <c:pt idx="175">
                  <c:v>Dag 176</c:v>
                </c:pt>
                <c:pt idx="176">
                  <c:v>Dag 177</c:v>
                </c:pt>
                <c:pt idx="177">
                  <c:v>Dag 178</c:v>
                </c:pt>
                <c:pt idx="178">
                  <c:v>Dag 179</c:v>
                </c:pt>
                <c:pt idx="179">
                  <c:v>Dag 180</c:v>
                </c:pt>
                <c:pt idx="180">
                  <c:v>Dag 181</c:v>
                </c:pt>
                <c:pt idx="181">
                  <c:v>Dag 182</c:v>
                </c:pt>
                <c:pt idx="182">
                  <c:v>Dag 183</c:v>
                </c:pt>
                <c:pt idx="183">
                  <c:v>Dag 184</c:v>
                </c:pt>
                <c:pt idx="184">
                  <c:v>Dag 185</c:v>
                </c:pt>
                <c:pt idx="185">
                  <c:v>Dag 186</c:v>
                </c:pt>
                <c:pt idx="186">
                  <c:v>Dag 187</c:v>
                </c:pt>
                <c:pt idx="187">
                  <c:v>Dag 188</c:v>
                </c:pt>
                <c:pt idx="188">
                  <c:v>Dag 189</c:v>
                </c:pt>
                <c:pt idx="189">
                  <c:v>Dag 190</c:v>
                </c:pt>
                <c:pt idx="190">
                  <c:v>Dag 191</c:v>
                </c:pt>
                <c:pt idx="191">
                  <c:v>Dag 192</c:v>
                </c:pt>
                <c:pt idx="192">
                  <c:v>Dag 193</c:v>
                </c:pt>
                <c:pt idx="193">
                  <c:v>Dag 194</c:v>
                </c:pt>
                <c:pt idx="194">
                  <c:v>Dag 195</c:v>
                </c:pt>
                <c:pt idx="195">
                  <c:v>Dag 196</c:v>
                </c:pt>
                <c:pt idx="196">
                  <c:v>Dag 197</c:v>
                </c:pt>
                <c:pt idx="197">
                  <c:v>Dag 198</c:v>
                </c:pt>
                <c:pt idx="198">
                  <c:v>Dag 199</c:v>
                </c:pt>
                <c:pt idx="199">
                  <c:v>Dag 200</c:v>
                </c:pt>
                <c:pt idx="200">
                  <c:v>Dag 201</c:v>
                </c:pt>
                <c:pt idx="201">
                  <c:v>Dag 202</c:v>
                </c:pt>
                <c:pt idx="202">
                  <c:v>Dag 203</c:v>
                </c:pt>
                <c:pt idx="203">
                  <c:v>Dag 204</c:v>
                </c:pt>
                <c:pt idx="204">
                  <c:v>Dag 205</c:v>
                </c:pt>
                <c:pt idx="205">
                  <c:v>Dag 206</c:v>
                </c:pt>
                <c:pt idx="206">
                  <c:v>Dag 207</c:v>
                </c:pt>
                <c:pt idx="207">
                  <c:v>Dag 208</c:v>
                </c:pt>
                <c:pt idx="208">
                  <c:v>Dag 209</c:v>
                </c:pt>
                <c:pt idx="209">
                  <c:v>Dag 210</c:v>
                </c:pt>
                <c:pt idx="210">
                  <c:v>Dag 211</c:v>
                </c:pt>
                <c:pt idx="211">
                  <c:v>Dag 212</c:v>
                </c:pt>
                <c:pt idx="212">
                  <c:v>Dag 213</c:v>
                </c:pt>
                <c:pt idx="213">
                  <c:v>Dag 214</c:v>
                </c:pt>
                <c:pt idx="214">
                  <c:v>Dag 215</c:v>
                </c:pt>
                <c:pt idx="215">
                  <c:v>Dag 216</c:v>
                </c:pt>
                <c:pt idx="216">
                  <c:v>Dag 217</c:v>
                </c:pt>
                <c:pt idx="217">
                  <c:v>Dag 218</c:v>
                </c:pt>
                <c:pt idx="218">
                  <c:v>Dag 219</c:v>
                </c:pt>
                <c:pt idx="219">
                  <c:v>Dag 220</c:v>
                </c:pt>
                <c:pt idx="220">
                  <c:v>Dag 221</c:v>
                </c:pt>
                <c:pt idx="221">
                  <c:v>Dag 222</c:v>
                </c:pt>
                <c:pt idx="222">
                  <c:v>Dag 223</c:v>
                </c:pt>
                <c:pt idx="223">
                  <c:v>Dag 224</c:v>
                </c:pt>
                <c:pt idx="224">
                  <c:v>Dag 225</c:v>
                </c:pt>
                <c:pt idx="225">
                  <c:v>Dag 226</c:v>
                </c:pt>
                <c:pt idx="226">
                  <c:v>Dag 227</c:v>
                </c:pt>
                <c:pt idx="227">
                  <c:v>Dag 228</c:v>
                </c:pt>
                <c:pt idx="228">
                  <c:v>Dag 229</c:v>
                </c:pt>
                <c:pt idx="229">
                  <c:v>Dag 230</c:v>
                </c:pt>
                <c:pt idx="230">
                  <c:v>Dag 231</c:v>
                </c:pt>
                <c:pt idx="231">
                  <c:v>Dag 232</c:v>
                </c:pt>
                <c:pt idx="232">
                  <c:v>Dag 233</c:v>
                </c:pt>
                <c:pt idx="233">
                  <c:v>Dag 234</c:v>
                </c:pt>
                <c:pt idx="234">
                  <c:v>Dag 235</c:v>
                </c:pt>
                <c:pt idx="235">
                  <c:v>Dag 236</c:v>
                </c:pt>
                <c:pt idx="236">
                  <c:v>Dag 237</c:v>
                </c:pt>
                <c:pt idx="237">
                  <c:v>Dag 238</c:v>
                </c:pt>
                <c:pt idx="238">
                  <c:v>Dag 239</c:v>
                </c:pt>
                <c:pt idx="239">
                  <c:v>Dag 240</c:v>
                </c:pt>
                <c:pt idx="240">
                  <c:v>Dag 241</c:v>
                </c:pt>
                <c:pt idx="241">
                  <c:v>Dag 242</c:v>
                </c:pt>
                <c:pt idx="242">
                  <c:v>Dag 243</c:v>
                </c:pt>
                <c:pt idx="243">
                  <c:v>Dag 244</c:v>
                </c:pt>
                <c:pt idx="244">
                  <c:v>Dag 245</c:v>
                </c:pt>
                <c:pt idx="245">
                  <c:v>Dag 246</c:v>
                </c:pt>
                <c:pt idx="246">
                  <c:v>Dag 247</c:v>
                </c:pt>
                <c:pt idx="247">
                  <c:v>Dag 248</c:v>
                </c:pt>
                <c:pt idx="248">
                  <c:v>Dag 249</c:v>
                </c:pt>
                <c:pt idx="249">
                  <c:v>Dag 250</c:v>
                </c:pt>
                <c:pt idx="250">
                  <c:v>Dag 251</c:v>
                </c:pt>
                <c:pt idx="251">
                  <c:v>Dag 252</c:v>
                </c:pt>
                <c:pt idx="252">
                  <c:v>Dag 253</c:v>
                </c:pt>
                <c:pt idx="253">
                  <c:v>Dag 254</c:v>
                </c:pt>
                <c:pt idx="254">
                  <c:v>Dag 255</c:v>
                </c:pt>
                <c:pt idx="255">
                  <c:v>Dag 256</c:v>
                </c:pt>
                <c:pt idx="256">
                  <c:v>Dag 257</c:v>
                </c:pt>
                <c:pt idx="257">
                  <c:v>Dag 258</c:v>
                </c:pt>
                <c:pt idx="258">
                  <c:v>Dag 259</c:v>
                </c:pt>
                <c:pt idx="259">
                  <c:v>Dag 260</c:v>
                </c:pt>
                <c:pt idx="260">
                  <c:v>Dag 261</c:v>
                </c:pt>
                <c:pt idx="261">
                  <c:v>Dag 262</c:v>
                </c:pt>
                <c:pt idx="262">
                  <c:v>Dag 263</c:v>
                </c:pt>
                <c:pt idx="263">
                  <c:v>Dag 264</c:v>
                </c:pt>
                <c:pt idx="264">
                  <c:v>Dag 265</c:v>
                </c:pt>
                <c:pt idx="265">
                  <c:v>Dag 266</c:v>
                </c:pt>
                <c:pt idx="266">
                  <c:v>Dag 267</c:v>
                </c:pt>
                <c:pt idx="267">
                  <c:v>Dag 268</c:v>
                </c:pt>
                <c:pt idx="268">
                  <c:v>Dag 269</c:v>
                </c:pt>
                <c:pt idx="269">
                  <c:v>Dag 270</c:v>
                </c:pt>
                <c:pt idx="270">
                  <c:v>Dag 271</c:v>
                </c:pt>
                <c:pt idx="271">
                  <c:v>Dag 272</c:v>
                </c:pt>
                <c:pt idx="272">
                  <c:v>Dag 273</c:v>
                </c:pt>
                <c:pt idx="273">
                  <c:v>Dag 274</c:v>
                </c:pt>
                <c:pt idx="274">
                  <c:v>Dag 275</c:v>
                </c:pt>
                <c:pt idx="275">
                  <c:v>Dag 276</c:v>
                </c:pt>
                <c:pt idx="276">
                  <c:v>Dag 277</c:v>
                </c:pt>
                <c:pt idx="277">
                  <c:v>Dag 278</c:v>
                </c:pt>
                <c:pt idx="278">
                  <c:v>Dag 279</c:v>
                </c:pt>
                <c:pt idx="279">
                  <c:v>Dag 280</c:v>
                </c:pt>
                <c:pt idx="280">
                  <c:v>Dag 281</c:v>
                </c:pt>
                <c:pt idx="281">
                  <c:v>Dag 282</c:v>
                </c:pt>
                <c:pt idx="282">
                  <c:v>Dag 283</c:v>
                </c:pt>
                <c:pt idx="283">
                  <c:v>Dag 284</c:v>
                </c:pt>
                <c:pt idx="284">
                  <c:v>Dag 285</c:v>
                </c:pt>
                <c:pt idx="285">
                  <c:v>Dag 286</c:v>
                </c:pt>
                <c:pt idx="286">
                  <c:v>Dag 287</c:v>
                </c:pt>
                <c:pt idx="287">
                  <c:v>Dag 288</c:v>
                </c:pt>
                <c:pt idx="288">
                  <c:v>Dag 289</c:v>
                </c:pt>
                <c:pt idx="289">
                  <c:v>Dag 290</c:v>
                </c:pt>
                <c:pt idx="290">
                  <c:v>Dag 291</c:v>
                </c:pt>
                <c:pt idx="291">
                  <c:v>Dag 292</c:v>
                </c:pt>
                <c:pt idx="292">
                  <c:v>Dag 293</c:v>
                </c:pt>
                <c:pt idx="293">
                  <c:v>Dag 294</c:v>
                </c:pt>
                <c:pt idx="294">
                  <c:v>Dag 295</c:v>
                </c:pt>
                <c:pt idx="295">
                  <c:v>Dag 296</c:v>
                </c:pt>
                <c:pt idx="296">
                  <c:v>Dag 297</c:v>
                </c:pt>
                <c:pt idx="297">
                  <c:v>Dag 298</c:v>
                </c:pt>
                <c:pt idx="298">
                  <c:v>Dag 299</c:v>
                </c:pt>
                <c:pt idx="299">
                  <c:v>Dag 300</c:v>
                </c:pt>
                <c:pt idx="300">
                  <c:v>Dag 301</c:v>
                </c:pt>
                <c:pt idx="301">
                  <c:v>Dag 302</c:v>
                </c:pt>
                <c:pt idx="302">
                  <c:v>Dag 303</c:v>
                </c:pt>
                <c:pt idx="303">
                  <c:v>Dag 304</c:v>
                </c:pt>
                <c:pt idx="304">
                  <c:v>Dag 305</c:v>
                </c:pt>
                <c:pt idx="305">
                  <c:v>Dag 306</c:v>
                </c:pt>
                <c:pt idx="306">
                  <c:v>Dag 307</c:v>
                </c:pt>
                <c:pt idx="307">
                  <c:v>Dag 308</c:v>
                </c:pt>
                <c:pt idx="308">
                  <c:v>Dag 309</c:v>
                </c:pt>
                <c:pt idx="309">
                  <c:v>Dag 310</c:v>
                </c:pt>
                <c:pt idx="310">
                  <c:v>Dag 311</c:v>
                </c:pt>
                <c:pt idx="311">
                  <c:v>Dag 312</c:v>
                </c:pt>
                <c:pt idx="312">
                  <c:v>Dag 313</c:v>
                </c:pt>
                <c:pt idx="313">
                  <c:v>Dag 314</c:v>
                </c:pt>
                <c:pt idx="314">
                  <c:v>Dag 315</c:v>
                </c:pt>
                <c:pt idx="315">
                  <c:v>Dag 316</c:v>
                </c:pt>
                <c:pt idx="316">
                  <c:v>Dag 317</c:v>
                </c:pt>
                <c:pt idx="317">
                  <c:v>Dag 318</c:v>
                </c:pt>
                <c:pt idx="318">
                  <c:v>Dag 319</c:v>
                </c:pt>
                <c:pt idx="319">
                  <c:v>Dag 320</c:v>
                </c:pt>
                <c:pt idx="320">
                  <c:v>Dag 321</c:v>
                </c:pt>
                <c:pt idx="321">
                  <c:v>Dag 322</c:v>
                </c:pt>
                <c:pt idx="322">
                  <c:v>Dag 323</c:v>
                </c:pt>
                <c:pt idx="323">
                  <c:v>Dag 324</c:v>
                </c:pt>
                <c:pt idx="324">
                  <c:v>Dag 325</c:v>
                </c:pt>
                <c:pt idx="325">
                  <c:v>Dag 326</c:v>
                </c:pt>
                <c:pt idx="326">
                  <c:v>Dag 327</c:v>
                </c:pt>
                <c:pt idx="327">
                  <c:v>Dag 328</c:v>
                </c:pt>
                <c:pt idx="328">
                  <c:v>Dag 329</c:v>
                </c:pt>
                <c:pt idx="329">
                  <c:v>Dag 330</c:v>
                </c:pt>
                <c:pt idx="330">
                  <c:v>Dag 331</c:v>
                </c:pt>
                <c:pt idx="331">
                  <c:v>Dag 332</c:v>
                </c:pt>
                <c:pt idx="332">
                  <c:v>Dag 333</c:v>
                </c:pt>
                <c:pt idx="333">
                  <c:v>Dag 334</c:v>
                </c:pt>
                <c:pt idx="334">
                  <c:v>Dag 335</c:v>
                </c:pt>
                <c:pt idx="335">
                  <c:v>Dag 336</c:v>
                </c:pt>
                <c:pt idx="336">
                  <c:v>Dag 337</c:v>
                </c:pt>
                <c:pt idx="337">
                  <c:v>Dag 338</c:v>
                </c:pt>
                <c:pt idx="338">
                  <c:v>Dag 339</c:v>
                </c:pt>
                <c:pt idx="339">
                  <c:v>Dag 340</c:v>
                </c:pt>
                <c:pt idx="340">
                  <c:v>Dag 341</c:v>
                </c:pt>
                <c:pt idx="341">
                  <c:v>Dag 342</c:v>
                </c:pt>
                <c:pt idx="342">
                  <c:v>Dag 343</c:v>
                </c:pt>
                <c:pt idx="343">
                  <c:v>Dag 344</c:v>
                </c:pt>
                <c:pt idx="344">
                  <c:v>Dag 345</c:v>
                </c:pt>
                <c:pt idx="345">
                  <c:v>Dag 346</c:v>
                </c:pt>
                <c:pt idx="346">
                  <c:v>Dag 347</c:v>
                </c:pt>
                <c:pt idx="347">
                  <c:v>Dag 348</c:v>
                </c:pt>
                <c:pt idx="348">
                  <c:v>Dag 349</c:v>
                </c:pt>
                <c:pt idx="349">
                  <c:v>Dag 350</c:v>
                </c:pt>
                <c:pt idx="350">
                  <c:v>Dag 351</c:v>
                </c:pt>
                <c:pt idx="351">
                  <c:v>Dag 352</c:v>
                </c:pt>
                <c:pt idx="352">
                  <c:v>Dag 353</c:v>
                </c:pt>
                <c:pt idx="353">
                  <c:v>Dag 354</c:v>
                </c:pt>
                <c:pt idx="354">
                  <c:v>Dag 355</c:v>
                </c:pt>
                <c:pt idx="355">
                  <c:v>Dag 356</c:v>
                </c:pt>
                <c:pt idx="356">
                  <c:v>Dag 357</c:v>
                </c:pt>
                <c:pt idx="357">
                  <c:v>Dag 358</c:v>
                </c:pt>
                <c:pt idx="358">
                  <c:v>Dag 359</c:v>
                </c:pt>
                <c:pt idx="359">
                  <c:v>Dag 360</c:v>
                </c:pt>
                <c:pt idx="360">
                  <c:v>Dag 361</c:v>
                </c:pt>
                <c:pt idx="361">
                  <c:v>Dag 362</c:v>
                </c:pt>
                <c:pt idx="362">
                  <c:v>Dag 363</c:v>
                </c:pt>
                <c:pt idx="363">
                  <c:v>Dag 364</c:v>
                </c:pt>
                <c:pt idx="364">
                  <c:v>Dag 365</c:v>
                </c:pt>
                <c:pt idx="365">
                  <c:v>Dag 366</c:v>
                </c:pt>
              </c:strCache>
            </c:strRef>
          </c:cat>
          <c:val>
            <c:numRef>
              <c:f>Blad2!$L$2:$L$367</c:f>
              <c:numCache>
                <c:formatCode>_ * #,##0_ ;_ * \-#,##0_ ;_ * "-"??_ ;_ @_ </c:formatCode>
                <c:ptCount val="366"/>
                <c:pt idx="0">
                  <c:v>100.5361</c:v>
                </c:pt>
                <c:pt idx="1">
                  <c:v>99.514600000000002</c:v>
                </c:pt>
                <c:pt idx="2">
                  <c:v>98.444900000000004</c:v>
                </c:pt>
                <c:pt idx="3">
                  <c:v>97.101699999999994</c:v>
                </c:pt>
                <c:pt idx="4">
                  <c:v>95.912400000000005</c:v>
                </c:pt>
                <c:pt idx="5">
                  <c:v>94.489500000000007</c:v>
                </c:pt>
                <c:pt idx="6">
                  <c:v>93.034800000000004</c:v>
                </c:pt>
                <c:pt idx="7">
                  <c:v>91.712500000000006</c:v>
                </c:pt>
                <c:pt idx="8">
                  <c:v>90.532899999999998</c:v>
                </c:pt>
                <c:pt idx="9">
                  <c:v>89.459599999999995</c:v>
                </c:pt>
                <c:pt idx="10">
                  <c:v>88.162199999999999</c:v>
                </c:pt>
                <c:pt idx="11">
                  <c:v>87.035899999999998</c:v>
                </c:pt>
                <c:pt idx="12">
                  <c:v>85.808499999999995</c:v>
                </c:pt>
                <c:pt idx="13">
                  <c:v>84.522300000000001</c:v>
                </c:pt>
                <c:pt idx="14">
                  <c:v>83.153899999999993</c:v>
                </c:pt>
                <c:pt idx="15">
                  <c:v>81.728300000000004</c:v>
                </c:pt>
                <c:pt idx="16">
                  <c:v>80.4773</c:v>
                </c:pt>
                <c:pt idx="17">
                  <c:v>79.207300000000004</c:v>
                </c:pt>
                <c:pt idx="18">
                  <c:v>78.190600000000003</c:v>
                </c:pt>
                <c:pt idx="19">
                  <c:v>77.471299999999999</c:v>
                </c:pt>
                <c:pt idx="20">
                  <c:v>76.619100000000003</c:v>
                </c:pt>
                <c:pt idx="21">
                  <c:v>75.655600000000007</c:v>
                </c:pt>
                <c:pt idx="22">
                  <c:v>74.874799999999993</c:v>
                </c:pt>
                <c:pt idx="23">
                  <c:v>73.962999999999994</c:v>
                </c:pt>
                <c:pt idx="24">
                  <c:v>72.900499999999994</c:v>
                </c:pt>
                <c:pt idx="25">
                  <c:v>71.799899999999994</c:v>
                </c:pt>
                <c:pt idx="26">
                  <c:v>70.650400000000005</c:v>
                </c:pt>
                <c:pt idx="27">
                  <c:v>69.736999999999995</c:v>
                </c:pt>
                <c:pt idx="28">
                  <c:v>68.991799999999998</c:v>
                </c:pt>
                <c:pt idx="29">
                  <c:v>68.068100000000001</c:v>
                </c:pt>
                <c:pt idx="30">
                  <c:v>67.085700000000003</c:v>
                </c:pt>
                <c:pt idx="31">
                  <c:v>65.958600000000004</c:v>
                </c:pt>
                <c:pt idx="32">
                  <c:v>65.258099999999999</c:v>
                </c:pt>
                <c:pt idx="33">
                  <c:v>64.732500000000002</c:v>
                </c:pt>
                <c:pt idx="34">
                  <c:v>64.108699999999999</c:v>
                </c:pt>
                <c:pt idx="35">
                  <c:v>63.573</c:v>
                </c:pt>
                <c:pt idx="36">
                  <c:v>62.883899999999997</c:v>
                </c:pt>
                <c:pt idx="37">
                  <c:v>61.666899999999998</c:v>
                </c:pt>
                <c:pt idx="38">
                  <c:v>59.888399999999997</c:v>
                </c:pt>
                <c:pt idx="39">
                  <c:v>58.008600000000001</c:v>
                </c:pt>
                <c:pt idx="40">
                  <c:v>56.2729</c:v>
                </c:pt>
                <c:pt idx="41">
                  <c:v>54.534199999999998</c:v>
                </c:pt>
                <c:pt idx="42">
                  <c:v>52.844299999999997</c:v>
                </c:pt>
                <c:pt idx="43">
                  <c:v>51.148099999999999</c:v>
                </c:pt>
                <c:pt idx="44">
                  <c:v>49.783999999999999</c:v>
                </c:pt>
                <c:pt idx="45">
                  <c:v>48.498199999999997</c:v>
                </c:pt>
                <c:pt idx="46">
                  <c:v>47.537799999999997</c:v>
                </c:pt>
                <c:pt idx="47">
                  <c:v>47.020299999999999</c:v>
                </c:pt>
                <c:pt idx="48">
                  <c:v>46.755699999999997</c:v>
                </c:pt>
                <c:pt idx="49">
                  <c:v>46.372100000000003</c:v>
                </c:pt>
                <c:pt idx="50">
                  <c:v>46.232500000000002</c:v>
                </c:pt>
                <c:pt idx="51">
                  <c:v>46.042299999999997</c:v>
                </c:pt>
                <c:pt idx="52">
                  <c:v>45.708799999999997</c:v>
                </c:pt>
                <c:pt idx="53">
                  <c:v>45.514000000000003</c:v>
                </c:pt>
                <c:pt idx="54">
                  <c:v>45.554900000000004</c:v>
                </c:pt>
                <c:pt idx="55">
                  <c:v>45.309899999999999</c:v>
                </c:pt>
                <c:pt idx="56">
                  <c:v>45.103999999999999</c:v>
                </c:pt>
                <c:pt idx="57">
                  <c:v>44.79</c:v>
                </c:pt>
                <c:pt idx="58">
                  <c:v>44.447800000000001</c:v>
                </c:pt>
                <c:pt idx="59">
                  <c:v>43.872100000000003</c:v>
                </c:pt>
                <c:pt idx="60">
                  <c:v>43.455100000000002</c:v>
                </c:pt>
                <c:pt idx="61">
                  <c:v>43.089199999999998</c:v>
                </c:pt>
                <c:pt idx="62">
                  <c:v>42.306399999999996</c:v>
                </c:pt>
                <c:pt idx="63">
                  <c:v>41.590299999999999</c:v>
                </c:pt>
                <c:pt idx="64">
                  <c:v>41.0747</c:v>
                </c:pt>
                <c:pt idx="65">
                  <c:v>40.458500000000001</c:v>
                </c:pt>
                <c:pt idx="66">
                  <c:v>39.803199999999997</c:v>
                </c:pt>
                <c:pt idx="67">
                  <c:v>39.304200000000002</c:v>
                </c:pt>
                <c:pt idx="68">
                  <c:v>38.815399999999997</c:v>
                </c:pt>
                <c:pt idx="69">
                  <c:v>38.654800000000002</c:v>
                </c:pt>
                <c:pt idx="70">
                  <c:v>38.292900000000003</c:v>
                </c:pt>
                <c:pt idx="71">
                  <c:v>38.026899999999998</c:v>
                </c:pt>
                <c:pt idx="72">
                  <c:v>37.781599999999997</c:v>
                </c:pt>
                <c:pt idx="73">
                  <c:v>37.462800000000001</c:v>
                </c:pt>
                <c:pt idx="74">
                  <c:v>36.9754</c:v>
                </c:pt>
                <c:pt idx="75">
                  <c:v>36.496400000000001</c:v>
                </c:pt>
                <c:pt idx="76">
                  <c:v>35.872799999999998</c:v>
                </c:pt>
                <c:pt idx="77">
                  <c:v>35.334200000000003</c:v>
                </c:pt>
                <c:pt idx="78">
                  <c:v>34.908499999999997</c:v>
                </c:pt>
                <c:pt idx="79">
                  <c:v>34.633499999999998</c:v>
                </c:pt>
                <c:pt idx="80">
                  <c:v>34.204700000000003</c:v>
                </c:pt>
                <c:pt idx="81">
                  <c:v>33.938200000000002</c:v>
                </c:pt>
                <c:pt idx="82">
                  <c:v>33.784999999999997</c:v>
                </c:pt>
                <c:pt idx="83">
                  <c:v>33.598399999999998</c:v>
                </c:pt>
                <c:pt idx="84">
                  <c:v>33.664999999999999</c:v>
                </c:pt>
                <c:pt idx="85">
                  <c:v>33.539299999999997</c:v>
                </c:pt>
                <c:pt idx="86">
                  <c:v>33.4955</c:v>
                </c:pt>
                <c:pt idx="87">
                  <c:v>33.412399999999998</c:v>
                </c:pt>
                <c:pt idx="88">
                  <c:v>33.382199999999997</c:v>
                </c:pt>
                <c:pt idx="89">
                  <c:v>33.401600000000002</c:v>
                </c:pt>
                <c:pt idx="90">
                  <c:v>33.497799999999998</c:v>
                </c:pt>
                <c:pt idx="91">
                  <c:v>33.496299999999998</c:v>
                </c:pt>
                <c:pt idx="92">
                  <c:v>33.541200000000003</c:v>
                </c:pt>
                <c:pt idx="93">
                  <c:v>33.576599999999999</c:v>
                </c:pt>
                <c:pt idx="94">
                  <c:v>33.216299999999997</c:v>
                </c:pt>
                <c:pt idx="95">
                  <c:v>32.459200000000003</c:v>
                </c:pt>
                <c:pt idx="96">
                  <c:v>31.7118</c:v>
                </c:pt>
                <c:pt idx="97">
                  <c:v>31.2685</c:v>
                </c:pt>
                <c:pt idx="98">
                  <c:v>30.890999999999998</c:v>
                </c:pt>
                <c:pt idx="99">
                  <c:v>30.735499999999998</c:v>
                </c:pt>
                <c:pt idx="100">
                  <c:v>30.091000000000001</c:v>
                </c:pt>
                <c:pt idx="101">
                  <c:v>29.197500000000002</c:v>
                </c:pt>
                <c:pt idx="102">
                  <c:v>28.540099999999999</c:v>
                </c:pt>
                <c:pt idx="103">
                  <c:v>27.9696</c:v>
                </c:pt>
                <c:pt idx="104">
                  <c:v>27.4</c:v>
                </c:pt>
                <c:pt idx="105">
                  <c:v>27.044899999999998</c:v>
                </c:pt>
                <c:pt idx="106">
                  <c:v>26.912600000000001</c:v>
                </c:pt>
                <c:pt idx="107">
                  <c:v>26.9529</c:v>
                </c:pt>
                <c:pt idx="108">
                  <c:v>26.813800000000001</c:v>
                </c:pt>
                <c:pt idx="109">
                  <c:v>26.639500000000002</c:v>
                </c:pt>
                <c:pt idx="110">
                  <c:v>26.626899999999999</c:v>
                </c:pt>
                <c:pt idx="111">
                  <c:v>26.532299999999999</c:v>
                </c:pt>
                <c:pt idx="112">
                  <c:v>26.433800000000002</c:v>
                </c:pt>
                <c:pt idx="113">
                  <c:v>26.436499999999999</c:v>
                </c:pt>
                <c:pt idx="114">
                  <c:v>26.3475</c:v>
                </c:pt>
                <c:pt idx="115">
                  <c:v>26.336300000000001</c:v>
                </c:pt>
                <c:pt idx="116">
                  <c:v>26.3477</c:v>
                </c:pt>
                <c:pt idx="117">
                  <c:v>26.3596</c:v>
                </c:pt>
                <c:pt idx="118">
                  <c:v>26.208600000000001</c:v>
                </c:pt>
                <c:pt idx="119">
                  <c:v>26.063600000000001</c:v>
                </c:pt>
                <c:pt idx="120">
                  <c:v>26.067</c:v>
                </c:pt>
                <c:pt idx="121">
                  <c:v>26.104399999999998</c:v>
                </c:pt>
                <c:pt idx="122">
                  <c:v>26.0488</c:v>
                </c:pt>
                <c:pt idx="123">
                  <c:v>25.993300000000001</c:v>
                </c:pt>
                <c:pt idx="124">
                  <c:v>25.873899999999999</c:v>
                </c:pt>
                <c:pt idx="125">
                  <c:v>25.781400000000001</c:v>
                </c:pt>
                <c:pt idx="126">
                  <c:v>25.785</c:v>
                </c:pt>
                <c:pt idx="127">
                  <c:v>25.8352</c:v>
                </c:pt>
                <c:pt idx="128">
                  <c:v>26.0989</c:v>
                </c:pt>
                <c:pt idx="129">
                  <c:v>26.2621</c:v>
                </c:pt>
                <c:pt idx="130">
                  <c:v>26.3489</c:v>
                </c:pt>
                <c:pt idx="131">
                  <c:v>26.452999999999999</c:v>
                </c:pt>
                <c:pt idx="132">
                  <c:v>26.682700000000001</c:v>
                </c:pt>
                <c:pt idx="133">
                  <c:v>26.741299999999999</c:v>
                </c:pt>
                <c:pt idx="134">
                  <c:v>26.808299999999999</c:v>
                </c:pt>
                <c:pt idx="135">
                  <c:v>26.914899999999999</c:v>
                </c:pt>
                <c:pt idx="136">
                  <c:v>26.879100000000001</c:v>
                </c:pt>
                <c:pt idx="137">
                  <c:v>26.8919</c:v>
                </c:pt>
                <c:pt idx="138">
                  <c:v>26.860600000000002</c:v>
                </c:pt>
                <c:pt idx="139">
                  <c:v>26.883500000000002</c:v>
                </c:pt>
                <c:pt idx="140">
                  <c:v>26.9344</c:v>
                </c:pt>
                <c:pt idx="141">
                  <c:v>27.197800000000001</c:v>
                </c:pt>
                <c:pt idx="142">
                  <c:v>27.529499999999999</c:v>
                </c:pt>
                <c:pt idx="143">
                  <c:v>27.8584</c:v>
                </c:pt>
                <c:pt idx="144">
                  <c:v>28.063500000000001</c:v>
                </c:pt>
                <c:pt idx="145">
                  <c:v>28.259699999999999</c:v>
                </c:pt>
                <c:pt idx="146">
                  <c:v>28.584599999999998</c:v>
                </c:pt>
                <c:pt idx="147">
                  <c:v>28.945</c:v>
                </c:pt>
                <c:pt idx="148">
                  <c:v>29.368099999999998</c:v>
                </c:pt>
                <c:pt idx="149">
                  <c:v>29.787800000000001</c:v>
                </c:pt>
                <c:pt idx="150">
                  <c:v>30.181799999999999</c:v>
                </c:pt>
                <c:pt idx="151">
                  <c:v>30.531300000000002</c:v>
                </c:pt>
                <c:pt idx="152">
                  <c:v>30.881399999999999</c:v>
                </c:pt>
                <c:pt idx="153">
                  <c:v>31.3429</c:v>
                </c:pt>
                <c:pt idx="154">
                  <c:v>31.827400000000001</c:v>
                </c:pt>
                <c:pt idx="155">
                  <c:v>32.334600000000002</c:v>
                </c:pt>
                <c:pt idx="156">
                  <c:v>32.825499999999998</c:v>
                </c:pt>
                <c:pt idx="157">
                  <c:v>33.227800000000002</c:v>
                </c:pt>
                <c:pt idx="158">
                  <c:v>33.716200000000001</c:v>
                </c:pt>
                <c:pt idx="159">
                  <c:v>34.041800000000002</c:v>
                </c:pt>
                <c:pt idx="160">
                  <c:v>34.478900000000003</c:v>
                </c:pt>
                <c:pt idx="161">
                  <c:v>34.902999999999999</c:v>
                </c:pt>
                <c:pt idx="162">
                  <c:v>35.372799999999998</c:v>
                </c:pt>
                <c:pt idx="163">
                  <c:v>35.924199999999999</c:v>
                </c:pt>
                <c:pt idx="164">
                  <c:v>36.3628</c:v>
                </c:pt>
                <c:pt idx="165">
                  <c:v>36.7761</c:v>
                </c:pt>
                <c:pt idx="166">
                  <c:v>37.244599999999998</c:v>
                </c:pt>
                <c:pt idx="167">
                  <c:v>37.591299999999997</c:v>
                </c:pt>
                <c:pt idx="168">
                  <c:v>37.999299999999998</c:v>
                </c:pt>
                <c:pt idx="169">
                  <c:v>38.434699999999999</c:v>
                </c:pt>
                <c:pt idx="170">
                  <c:v>38.920400000000001</c:v>
                </c:pt>
                <c:pt idx="171">
                  <c:v>39.299399999999999</c:v>
                </c:pt>
                <c:pt idx="172">
                  <c:v>39.697099999999999</c:v>
                </c:pt>
                <c:pt idx="173">
                  <c:v>40.043900000000001</c:v>
                </c:pt>
                <c:pt idx="174">
                  <c:v>40.464500000000001</c:v>
                </c:pt>
                <c:pt idx="175">
                  <c:v>40.8369</c:v>
                </c:pt>
                <c:pt idx="176">
                  <c:v>41.338200000000001</c:v>
                </c:pt>
                <c:pt idx="177">
                  <c:v>41.823500000000003</c:v>
                </c:pt>
                <c:pt idx="178">
                  <c:v>42.1798</c:v>
                </c:pt>
                <c:pt idx="179">
                  <c:v>42.479799999999997</c:v>
                </c:pt>
                <c:pt idx="180">
                  <c:v>42.799199999999999</c:v>
                </c:pt>
                <c:pt idx="181">
                  <c:v>42.667000000000002</c:v>
                </c:pt>
                <c:pt idx="182">
                  <c:v>43.355899999999998</c:v>
                </c:pt>
                <c:pt idx="183">
                  <c:v>43.794400000000003</c:v>
                </c:pt>
                <c:pt idx="184">
                  <c:v>44.393000000000001</c:v>
                </c:pt>
                <c:pt idx="185">
                  <c:v>44.896900000000002</c:v>
                </c:pt>
                <c:pt idx="186">
                  <c:v>45.253900000000002</c:v>
                </c:pt>
                <c:pt idx="187">
                  <c:v>45.534500000000001</c:v>
                </c:pt>
                <c:pt idx="188">
                  <c:v>45.828099999999999</c:v>
                </c:pt>
                <c:pt idx="189">
                  <c:v>46.235100000000003</c:v>
                </c:pt>
                <c:pt idx="190">
                  <c:v>46.765500000000003</c:v>
                </c:pt>
                <c:pt idx="191">
                  <c:v>47.222999999999999</c:v>
                </c:pt>
                <c:pt idx="192">
                  <c:v>47.618400000000001</c:v>
                </c:pt>
                <c:pt idx="193">
                  <c:v>47.975200000000001</c:v>
                </c:pt>
                <c:pt idx="194">
                  <c:v>48.211599999999997</c:v>
                </c:pt>
                <c:pt idx="195">
                  <c:v>48.404800000000002</c:v>
                </c:pt>
                <c:pt idx="196">
                  <c:v>48.702199999999998</c:v>
                </c:pt>
                <c:pt idx="197">
                  <c:v>49.131900000000002</c:v>
                </c:pt>
                <c:pt idx="198">
                  <c:v>49.514200000000002</c:v>
                </c:pt>
                <c:pt idx="199">
                  <c:v>49.758800000000001</c:v>
                </c:pt>
                <c:pt idx="200">
                  <c:v>49.951700000000002</c:v>
                </c:pt>
                <c:pt idx="201">
                  <c:v>50.187100000000001</c:v>
                </c:pt>
                <c:pt idx="202">
                  <c:v>50.116300000000003</c:v>
                </c:pt>
                <c:pt idx="203">
                  <c:v>50.845799999999997</c:v>
                </c:pt>
                <c:pt idx="204">
                  <c:v>51.476599999999998</c:v>
                </c:pt>
                <c:pt idx="205">
                  <c:v>52.1248</c:v>
                </c:pt>
                <c:pt idx="206">
                  <c:v>52.661999999999999</c:v>
                </c:pt>
                <c:pt idx="207">
                  <c:v>53.059199999999997</c:v>
                </c:pt>
                <c:pt idx="208">
                  <c:v>53.530999999999999</c:v>
                </c:pt>
                <c:pt idx="209">
                  <c:v>54.0032</c:v>
                </c:pt>
                <c:pt idx="210">
                  <c:v>54.491999999999997</c:v>
                </c:pt>
                <c:pt idx="211">
                  <c:v>54.964199999999998</c:v>
                </c:pt>
                <c:pt idx="212">
                  <c:v>55.4041</c:v>
                </c:pt>
                <c:pt idx="213">
                  <c:v>55.778199999999998</c:v>
                </c:pt>
                <c:pt idx="214">
                  <c:v>56.077100000000002</c:v>
                </c:pt>
                <c:pt idx="215">
                  <c:v>56.431699999999999</c:v>
                </c:pt>
                <c:pt idx="216">
                  <c:v>56.803400000000003</c:v>
                </c:pt>
                <c:pt idx="217">
                  <c:v>57.229700000000001</c:v>
                </c:pt>
                <c:pt idx="218">
                  <c:v>57.646900000000002</c:v>
                </c:pt>
                <c:pt idx="219">
                  <c:v>58.096899999999998</c:v>
                </c:pt>
                <c:pt idx="220">
                  <c:v>58.376100000000001</c:v>
                </c:pt>
                <c:pt idx="221">
                  <c:v>58.788200000000003</c:v>
                </c:pt>
                <c:pt idx="222">
                  <c:v>59.260300000000001</c:v>
                </c:pt>
                <c:pt idx="223">
                  <c:v>59.821100000000001</c:v>
                </c:pt>
                <c:pt idx="224">
                  <c:v>60.4711</c:v>
                </c:pt>
                <c:pt idx="225">
                  <c:v>61.158700000000003</c:v>
                </c:pt>
                <c:pt idx="226">
                  <c:v>61.808799999999998</c:v>
                </c:pt>
                <c:pt idx="227">
                  <c:v>62.323900000000002</c:v>
                </c:pt>
                <c:pt idx="228">
                  <c:v>62.679400000000001</c:v>
                </c:pt>
                <c:pt idx="229">
                  <c:v>63.168999999999997</c:v>
                </c:pt>
                <c:pt idx="230">
                  <c:v>63.622799999999998</c:v>
                </c:pt>
                <c:pt idx="231">
                  <c:v>64.121300000000005</c:v>
                </c:pt>
                <c:pt idx="232">
                  <c:v>64.662400000000005</c:v>
                </c:pt>
                <c:pt idx="233">
                  <c:v>65.214699999999993</c:v>
                </c:pt>
                <c:pt idx="234">
                  <c:v>65.747500000000002</c:v>
                </c:pt>
                <c:pt idx="235">
                  <c:v>66.368600000000001</c:v>
                </c:pt>
                <c:pt idx="236">
                  <c:v>66.962400000000002</c:v>
                </c:pt>
                <c:pt idx="237">
                  <c:v>67.448899999999995</c:v>
                </c:pt>
                <c:pt idx="238">
                  <c:v>68.042000000000002</c:v>
                </c:pt>
                <c:pt idx="239">
                  <c:v>68.575000000000003</c:v>
                </c:pt>
                <c:pt idx="240">
                  <c:v>69.142799999999994</c:v>
                </c:pt>
                <c:pt idx="241">
                  <c:v>69.717500000000001</c:v>
                </c:pt>
                <c:pt idx="242">
                  <c:v>70.385599999999997</c:v>
                </c:pt>
                <c:pt idx="243">
                  <c:v>70.894499999999994</c:v>
                </c:pt>
                <c:pt idx="244">
                  <c:v>71.399100000000004</c:v>
                </c:pt>
                <c:pt idx="245">
                  <c:v>71.912099999999995</c:v>
                </c:pt>
                <c:pt idx="246">
                  <c:v>72.467600000000004</c:v>
                </c:pt>
                <c:pt idx="247">
                  <c:v>73.136799999999994</c:v>
                </c:pt>
                <c:pt idx="248">
                  <c:v>73.4178</c:v>
                </c:pt>
                <c:pt idx="249">
                  <c:v>73.710499999999996</c:v>
                </c:pt>
                <c:pt idx="250">
                  <c:v>74.027299999999997</c:v>
                </c:pt>
                <c:pt idx="251">
                  <c:v>74.285200000000003</c:v>
                </c:pt>
                <c:pt idx="252">
                  <c:v>74.547799999999995</c:v>
                </c:pt>
                <c:pt idx="253">
                  <c:v>75.225099999999998</c:v>
                </c:pt>
                <c:pt idx="254">
                  <c:v>75.739400000000003</c:v>
                </c:pt>
                <c:pt idx="255">
                  <c:v>76.040199999999999</c:v>
                </c:pt>
                <c:pt idx="256">
                  <c:v>76.343199999999996</c:v>
                </c:pt>
                <c:pt idx="257">
                  <c:v>76.581299999999999</c:v>
                </c:pt>
                <c:pt idx="258">
                  <c:v>76.857600000000005</c:v>
                </c:pt>
                <c:pt idx="259">
                  <c:v>77.391999999999996</c:v>
                </c:pt>
                <c:pt idx="260">
                  <c:v>78.102800000000002</c:v>
                </c:pt>
                <c:pt idx="261">
                  <c:v>78.791399999999996</c:v>
                </c:pt>
                <c:pt idx="262">
                  <c:v>79.179699999999997</c:v>
                </c:pt>
                <c:pt idx="263">
                  <c:v>79.612799999999993</c:v>
                </c:pt>
                <c:pt idx="264">
                  <c:v>80.1404</c:v>
                </c:pt>
                <c:pt idx="265">
                  <c:v>80.669600000000003</c:v>
                </c:pt>
                <c:pt idx="266">
                  <c:v>81.332300000000004</c:v>
                </c:pt>
                <c:pt idx="267">
                  <c:v>81.983800000000002</c:v>
                </c:pt>
                <c:pt idx="268">
                  <c:v>82.712800000000001</c:v>
                </c:pt>
                <c:pt idx="269">
                  <c:v>83.381799999999998</c:v>
                </c:pt>
                <c:pt idx="270">
                  <c:v>84.081000000000003</c:v>
                </c:pt>
                <c:pt idx="271">
                  <c:v>84.778199999999998</c:v>
                </c:pt>
                <c:pt idx="272">
                  <c:v>85.338099999999997</c:v>
                </c:pt>
                <c:pt idx="273">
                  <c:v>85.475399999999993</c:v>
                </c:pt>
                <c:pt idx="274">
                  <c:v>85.521500000000003</c:v>
                </c:pt>
                <c:pt idx="275">
                  <c:v>85.5501</c:v>
                </c:pt>
                <c:pt idx="276">
                  <c:v>85.531499999999994</c:v>
                </c:pt>
                <c:pt idx="277">
                  <c:v>85.456999999999994</c:v>
                </c:pt>
                <c:pt idx="278">
                  <c:v>85.298900000000003</c:v>
                </c:pt>
                <c:pt idx="279">
                  <c:v>85.335099999999997</c:v>
                </c:pt>
                <c:pt idx="280">
                  <c:v>85.329400000000007</c:v>
                </c:pt>
                <c:pt idx="281">
                  <c:v>85.315600000000003</c:v>
                </c:pt>
                <c:pt idx="282">
                  <c:v>90.267300000000006</c:v>
                </c:pt>
                <c:pt idx="283">
                  <c:v>90.129000000000005</c:v>
                </c:pt>
                <c:pt idx="284">
                  <c:v>89.919200000000004</c:v>
                </c:pt>
                <c:pt idx="285">
                  <c:v>89.755899999999997</c:v>
                </c:pt>
                <c:pt idx="286">
                  <c:v>89.658900000000003</c:v>
                </c:pt>
                <c:pt idx="287">
                  <c:v>89.649299999999997</c:v>
                </c:pt>
                <c:pt idx="288">
                  <c:v>89.673100000000005</c:v>
                </c:pt>
                <c:pt idx="289">
                  <c:v>89.677899999999994</c:v>
                </c:pt>
                <c:pt idx="290">
                  <c:v>89.724500000000006</c:v>
                </c:pt>
                <c:pt idx="291">
                  <c:v>89.744699999999995</c:v>
                </c:pt>
                <c:pt idx="292">
                  <c:v>89.747399999999999</c:v>
                </c:pt>
                <c:pt idx="293">
                  <c:v>89.463899999999995</c:v>
                </c:pt>
                <c:pt idx="294">
                  <c:v>89.131799999999998</c:v>
                </c:pt>
                <c:pt idx="295">
                  <c:v>89.0197</c:v>
                </c:pt>
                <c:pt idx="296">
                  <c:v>89.050299999999993</c:v>
                </c:pt>
                <c:pt idx="297">
                  <c:v>88.923000000000002</c:v>
                </c:pt>
                <c:pt idx="298">
                  <c:v>88.927099999999996</c:v>
                </c:pt>
                <c:pt idx="299">
                  <c:v>89.0501</c:v>
                </c:pt>
                <c:pt idx="300">
                  <c:v>89.210999999999999</c:v>
                </c:pt>
                <c:pt idx="301">
                  <c:v>89.366299999999995</c:v>
                </c:pt>
                <c:pt idx="302">
                  <c:v>89.586200000000005</c:v>
                </c:pt>
                <c:pt idx="303">
                  <c:v>89.857500000000002</c:v>
                </c:pt>
                <c:pt idx="304">
                  <c:v>90.065799999999996</c:v>
                </c:pt>
                <c:pt idx="305">
                  <c:v>89.937799999999996</c:v>
                </c:pt>
                <c:pt idx="306">
                  <c:v>89.725499999999997</c:v>
                </c:pt>
                <c:pt idx="307">
                  <c:v>89.712500000000006</c:v>
                </c:pt>
                <c:pt idx="308">
                  <c:v>89.733000000000004</c:v>
                </c:pt>
                <c:pt idx="309">
                  <c:v>89.836399999999998</c:v>
                </c:pt>
                <c:pt idx="310">
                  <c:v>89.944699999999997</c:v>
                </c:pt>
                <c:pt idx="311">
                  <c:v>89.906099999999995</c:v>
                </c:pt>
                <c:pt idx="312">
                  <c:v>89.758600000000001</c:v>
                </c:pt>
                <c:pt idx="313">
                  <c:v>89.612200000000001</c:v>
                </c:pt>
                <c:pt idx="314">
                  <c:v>89.506799999999998</c:v>
                </c:pt>
                <c:pt idx="315">
                  <c:v>89.334400000000002</c:v>
                </c:pt>
                <c:pt idx="316">
                  <c:v>89.265799999999999</c:v>
                </c:pt>
                <c:pt idx="317">
                  <c:v>89.334699999999998</c:v>
                </c:pt>
                <c:pt idx="318">
                  <c:v>88.966700000000003</c:v>
                </c:pt>
                <c:pt idx="319">
                  <c:v>88.354100000000003</c:v>
                </c:pt>
                <c:pt idx="320">
                  <c:v>87.987700000000004</c:v>
                </c:pt>
                <c:pt idx="321">
                  <c:v>87.702399999999997</c:v>
                </c:pt>
                <c:pt idx="322">
                  <c:v>87.546400000000006</c:v>
                </c:pt>
                <c:pt idx="323">
                  <c:v>87.361099999999993</c:v>
                </c:pt>
                <c:pt idx="324">
                  <c:v>87.069900000000004</c:v>
                </c:pt>
                <c:pt idx="325">
                  <c:v>86.928600000000003</c:v>
                </c:pt>
                <c:pt idx="326">
                  <c:v>86.670500000000004</c:v>
                </c:pt>
                <c:pt idx="327">
                  <c:v>85.3172</c:v>
                </c:pt>
                <c:pt idx="328">
                  <c:v>84.5364</c:v>
                </c:pt>
                <c:pt idx="329">
                  <c:v>83.757300000000001</c:v>
                </c:pt>
                <c:pt idx="330">
                  <c:v>82.921499999999995</c:v>
                </c:pt>
                <c:pt idx="331">
                  <c:v>82.049800000000005</c:v>
                </c:pt>
                <c:pt idx="332">
                  <c:v>81.080699999999993</c:v>
                </c:pt>
                <c:pt idx="333">
                  <c:v>80.394300000000001</c:v>
                </c:pt>
                <c:pt idx="334">
                  <c:v>79.533199999999994</c:v>
                </c:pt>
                <c:pt idx="335">
                  <c:v>78.314599999999999</c:v>
                </c:pt>
                <c:pt idx="336">
                  <c:v>77.250500000000002</c:v>
                </c:pt>
                <c:pt idx="337">
                  <c:v>76.2624</c:v>
                </c:pt>
                <c:pt idx="338">
                  <c:v>75.247699999999995</c:v>
                </c:pt>
                <c:pt idx="339">
                  <c:v>74.112099999999998</c:v>
                </c:pt>
                <c:pt idx="340">
                  <c:v>72.946700000000007</c:v>
                </c:pt>
                <c:pt idx="341">
                  <c:v>71.715999999999994</c:v>
                </c:pt>
                <c:pt idx="342">
                  <c:v>70.623099999999994</c:v>
                </c:pt>
                <c:pt idx="343">
                  <c:v>69.374399999999994</c:v>
                </c:pt>
                <c:pt idx="344">
                  <c:v>68.301400000000001</c:v>
                </c:pt>
                <c:pt idx="345">
                  <c:v>67.415400000000005</c:v>
                </c:pt>
                <c:pt idx="346">
                  <c:v>66.260599999999997</c:v>
                </c:pt>
                <c:pt idx="347">
                  <c:v>65.304000000000002</c:v>
                </c:pt>
                <c:pt idx="348">
                  <c:v>64.478200000000001</c:v>
                </c:pt>
                <c:pt idx="349">
                  <c:v>63.408499999999997</c:v>
                </c:pt>
                <c:pt idx="350">
                  <c:v>62.491300000000003</c:v>
                </c:pt>
                <c:pt idx="351">
                  <c:v>61.520299999999999</c:v>
                </c:pt>
                <c:pt idx="352">
                  <c:v>60.4649</c:v>
                </c:pt>
                <c:pt idx="353">
                  <c:v>59.155999999999999</c:v>
                </c:pt>
                <c:pt idx="354">
                  <c:v>57.731299999999997</c:v>
                </c:pt>
                <c:pt idx="355">
                  <c:v>56.325699999999998</c:v>
                </c:pt>
                <c:pt idx="356">
                  <c:v>55.107399999999998</c:v>
                </c:pt>
                <c:pt idx="357">
                  <c:v>54.451599999999999</c:v>
                </c:pt>
                <c:pt idx="358">
                  <c:v>53.726999999999997</c:v>
                </c:pt>
                <c:pt idx="359">
                  <c:v>53.0152</c:v>
                </c:pt>
                <c:pt idx="360">
                  <c:v>52.425800000000002</c:v>
                </c:pt>
                <c:pt idx="361">
                  <c:v>51.994</c:v>
                </c:pt>
                <c:pt idx="362">
                  <c:v>51.976100000000002</c:v>
                </c:pt>
                <c:pt idx="363">
                  <c:v>52.056399999999996</c:v>
                </c:pt>
                <c:pt idx="364">
                  <c:v>52.338500000000003</c:v>
                </c:pt>
                <c:pt idx="365">
                  <c:v>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4ED-4415-B08F-759823DB349C}"/>
            </c:ext>
          </c:extLst>
        </c:ser>
        <c:ser>
          <c:idx val="3"/>
          <c:order val="3"/>
          <c:tx>
            <c:strRef>
              <c:f>Blad2!$M$1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Blad2!$I$2:$I$367</c:f>
              <c:strCache>
                <c:ptCount val="366"/>
                <c:pt idx="0">
                  <c:v>Dag 1</c:v>
                </c:pt>
                <c:pt idx="1">
                  <c:v>Dag 2</c:v>
                </c:pt>
                <c:pt idx="2">
                  <c:v>Dag 3</c:v>
                </c:pt>
                <c:pt idx="3">
                  <c:v>Dag 4</c:v>
                </c:pt>
                <c:pt idx="4">
                  <c:v>Dag 5</c:v>
                </c:pt>
                <c:pt idx="5">
                  <c:v>Dag 6</c:v>
                </c:pt>
                <c:pt idx="6">
                  <c:v>Dag 7</c:v>
                </c:pt>
                <c:pt idx="7">
                  <c:v>Dag 8</c:v>
                </c:pt>
                <c:pt idx="8">
                  <c:v>Dag 9</c:v>
                </c:pt>
                <c:pt idx="9">
                  <c:v>Dag 10</c:v>
                </c:pt>
                <c:pt idx="10">
                  <c:v>Dag 11</c:v>
                </c:pt>
                <c:pt idx="11">
                  <c:v>Dag 12</c:v>
                </c:pt>
                <c:pt idx="12">
                  <c:v>Dag 13</c:v>
                </c:pt>
                <c:pt idx="13">
                  <c:v>Dag 14</c:v>
                </c:pt>
                <c:pt idx="14">
                  <c:v>Dag 15</c:v>
                </c:pt>
                <c:pt idx="15">
                  <c:v>Dag 16</c:v>
                </c:pt>
                <c:pt idx="16">
                  <c:v>Dag 17</c:v>
                </c:pt>
                <c:pt idx="17">
                  <c:v>Dag 18</c:v>
                </c:pt>
                <c:pt idx="18">
                  <c:v>Dag 19</c:v>
                </c:pt>
                <c:pt idx="19">
                  <c:v>Dag 20</c:v>
                </c:pt>
                <c:pt idx="20">
                  <c:v>Dag 21</c:v>
                </c:pt>
                <c:pt idx="21">
                  <c:v>Dag 22</c:v>
                </c:pt>
                <c:pt idx="22">
                  <c:v>Dag 23</c:v>
                </c:pt>
                <c:pt idx="23">
                  <c:v>Dag 24</c:v>
                </c:pt>
                <c:pt idx="24">
                  <c:v>Dag 25</c:v>
                </c:pt>
                <c:pt idx="25">
                  <c:v>Dag 26</c:v>
                </c:pt>
                <c:pt idx="26">
                  <c:v>Dag 27</c:v>
                </c:pt>
                <c:pt idx="27">
                  <c:v>Dag 28</c:v>
                </c:pt>
                <c:pt idx="28">
                  <c:v>Dag 29</c:v>
                </c:pt>
                <c:pt idx="29">
                  <c:v>Dag 30</c:v>
                </c:pt>
                <c:pt idx="30">
                  <c:v>Dag 31</c:v>
                </c:pt>
                <c:pt idx="31">
                  <c:v>Dag 32</c:v>
                </c:pt>
                <c:pt idx="32">
                  <c:v>Dag 33</c:v>
                </c:pt>
                <c:pt idx="33">
                  <c:v>Dag 34</c:v>
                </c:pt>
                <c:pt idx="34">
                  <c:v>Dag 35</c:v>
                </c:pt>
                <c:pt idx="35">
                  <c:v>Dag 36</c:v>
                </c:pt>
                <c:pt idx="36">
                  <c:v>Dag 37</c:v>
                </c:pt>
                <c:pt idx="37">
                  <c:v>Dag 38</c:v>
                </c:pt>
                <c:pt idx="38">
                  <c:v>Dag 39</c:v>
                </c:pt>
                <c:pt idx="39">
                  <c:v>Dag 40</c:v>
                </c:pt>
                <c:pt idx="40">
                  <c:v>Dag 41</c:v>
                </c:pt>
                <c:pt idx="41">
                  <c:v>Dag 42</c:v>
                </c:pt>
                <c:pt idx="42">
                  <c:v>Dag 43</c:v>
                </c:pt>
                <c:pt idx="43">
                  <c:v>Dag 44</c:v>
                </c:pt>
                <c:pt idx="44">
                  <c:v>Dag 45</c:v>
                </c:pt>
                <c:pt idx="45">
                  <c:v>Dag 46</c:v>
                </c:pt>
                <c:pt idx="46">
                  <c:v>Dag 47</c:v>
                </c:pt>
                <c:pt idx="47">
                  <c:v>Dag 48</c:v>
                </c:pt>
                <c:pt idx="48">
                  <c:v>Dag 49</c:v>
                </c:pt>
                <c:pt idx="49">
                  <c:v>Dag 50</c:v>
                </c:pt>
                <c:pt idx="50">
                  <c:v>Dag 51</c:v>
                </c:pt>
                <c:pt idx="51">
                  <c:v>Dag 52</c:v>
                </c:pt>
                <c:pt idx="52">
                  <c:v>Dag 53</c:v>
                </c:pt>
                <c:pt idx="53">
                  <c:v>Dag 54</c:v>
                </c:pt>
                <c:pt idx="54">
                  <c:v>Dag 55</c:v>
                </c:pt>
                <c:pt idx="55">
                  <c:v>Dag 56</c:v>
                </c:pt>
                <c:pt idx="56">
                  <c:v>Dag 57</c:v>
                </c:pt>
                <c:pt idx="57">
                  <c:v>Dag 58</c:v>
                </c:pt>
                <c:pt idx="58">
                  <c:v>Dag 59</c:v>
                </c:pt>
                <c:pt idx="59">
                  <c:v>Dag 60</c:v>
                </c:pt>
                <c:pt idx="60">
                  <c:v>Dag 61</c:v>
                </c:pt>
                <c:pt idx="61">
                  <c:v>Dag 62</c:v>
                </c:pt>
                <c:pt idx="62">
                  <c:v>Dag 63</c:v>
                </c:pt>
                <c:pt idx="63">
                  <c:v>Dag 64</c:v>
                </c:pt>
                <c:pt idx="64">
                  <c:v>Dag 65</c:v>
                </c:pt>
                <c:pt idx="65">
                  <c:v>Dag 66</c:v>
                </c:pt>
                <c:pt idx="66">
                  <c:v>Dag 67</c:v>
                </c:pt>
                <c:pt idx="67">
                  <c:v>Dag 68</c:v>
                </c:pt>
                <c:pt idx="68">
                  <c:v>Dag 69</c:v>
                </c:pt>
                <c:pt idx="69">
                  <c:v>Dag 70</c:v>
                </c:pt>
                <c:pt idx="70">
                  <c:v>Dag 71</c:v>
                </c:pt>
                <c:pt idx="71">
                  <c:v>Dag 72</c:v>
                </c:pt>
                <c:pt idx="72">
                  <c:v>Dag 73</c:v>
                </c:pt>
                <c:pt idx="73">
                  <c:v>Dag 74</c:v>
                </c:pt>
                <c:pt idx="74">
                  <c:v>Dag 75</c:v>
                </c:pt>
                <c:pt idx="75">
                  <c:v>Dag 76</c:v>
                </c:pt>
                <c:pt idx="76">
                  <c:v>Dag 77</c:v>
                </c:pt>
                <c:pt idx="77">
                  <c:v>Dag 78</c:v>
                </c:pt>
                <c:pt idx="78">
                  <c:v>Dag 79</c:v>
                </c:pt>
                <c:pt idx="79">
                  <c:v>Dag 80</c:v>
                </c:pt>
                <c:pt idx="80">
                  <c:v>Dag 81</c:v>
                </c:pt>
                <c:pt idx="81">
                  <c:v>Dag 82</c:v>
                </c:pt>
                <c:pt idx="82">
                  <c:v>Dag 83</c:v>
                </c:pt>
                <c:pt idx="83">
                  <c:v>Dag 84</c:v>
                </c:pt>
                <c:pt idx="84">
                  <c:v>Dag 85</c:v>
                </c:pt>
                <c:pt idx="85">
                  <c:v>Dag 86</c:v>
                </c:pt>
                <c:pt idx="86">
                  <c:v>Dag 87</c:v>
                </c:pt>
                <c:pt idx="87">
                  <c:v>Dag 88</c:v>
                </c:pt>
                <c:pt idx="88">
                  <c:v>Dag 89</c:v>
                </c:pt>
                <c:pt idx="89">
                  <c:v>Dag 90</c:v>
                </c:pt>
                <c:pt idx="90">
                  <c:v>Dag 91</c:v>
                </c:pt>
                <c:pt idx="91">
                  <c:v>Dag 92</c:v>
                </c:pt>
                <c:pt idx="92">
                  <c:v>Dag 93</c:v>
                </c:pt>
                <c:pt idx="93">
                  <c:v>Dag 94</c:v>
                </c:pt>
                <c:pt idx="94">
                  <c:v>Dag 95</c:v>
                </c:pt>
                <c:pt idx="95">
                  <c:v>Dag 96</c:v>
                </c:pt>
                <c:pt idx="96">
                  <c:v>Dag 97</c:v>
                </c:pt>
                <c:pt idx="97">
                  <c:v>Dag 98</c:v>
                </c:pt>
                <c:pt idx="98">
                  <c:v>Dag 99</c:v>
                </c:pt>
                <c:pt idx="99">
                  <c:v>Dag 100</c:v>
                </c:pt>
                <c:pt idx="100">
                  <c:v>Dag 101</c:v>
                </c:pt>
                <c:pt idx="101">
                  <c:v>Dag 102</c:v>
                </c:pt>
                <c:pt idx="102">
                  <c:v>Dag 103</c:v>
                </c:pt>
                <c:pt idx="103">
                  <c:v>Dag 104</c:v>
                </c:pt>
                <c:pt idx="104">
                  <c:v>Dag 105</c:v>
                </c:pt>
                <c:pt idx="105">
                  <c:v>Dag 106</c:v>
                </c:pt>
                <c:pt idx="106">
                  <c:v>Dag 107</c:v>
                </c:pt>
                <c:pt idx="107">
                  <c:v>Dag 108</c:v>
                </c:pt>
                <c:pt idx="108">
                  <c:v>Dag 109</c:v>
                </c:pt>
                <c:pt idx="109">
                  <c:v>Dag 110</c:v>
                </c:pt>
                <c:pt idx="110">
                  <c:v>Dag 111</c:v>
                </c:pt>
                <c:pt idx="111">
                  <c:v>Dag 112</c:v>
                </c:pt>
                <c:pt idx="112">
                  <c:v>Dag 113</c:v>
                </c:pt>
                <c:pt idx="113">
                  <c:v>Dag 114</c:v>
                </c:pt>
                <c:pt idx="114">
                  <c:v>Dag 115</c:v>
                </c:pt>
                <c:pt idx="115">
                  <c:v>Dag 116</c:v>
                </c:pt>
                <c:pt idx="116">
                  <c:v>Dag 117</c:v>
                </c:pt>
                <c:pt idx="117">
                  <c:v>Dag 118</c:v>
                </c:pt>
                <c:pt idx="118">
                  <c:v>Dag 119</c:v>
                </c:pt>
                <c:pt idx="119">
                  <c:v>Dag 120</c:v>
                </c:pt>
                <c:pt idx="120">
                  <c:v>Dag 121</c:v>
                </c:pt>
                <c:pt idx="121">
                  <c:v>Dag 122</c:v>
                </c:pt>
                <c:pt idx="122">
                  <c:v>Dag 123</c:v>
                </c:pt>
                <c:pt idx="123">
                  <c:v>Dag 124</c:v>
                </c:pt>
                <c:pt idx="124">
                  <c:v>Dag 125</c:v>
                </c:pt>
                <c:pt idx="125">
                  <c:v>Dag 126</c:v>
                </c:pt>
                <c:pt idx="126">
                  <c:v>Dag 127</c:v>
                </c:pt>
                <c:pt idx="127">
                  <c:v>Dag 128</c:v>
                </c:pt>
                <c:pt idx="128">
                  <c:v>Dag 129</c:v>
                </c:pt>
                <c:pt idx="129">
                  <c:v>Dag 130</c:v>
                </c:pt>
                <c:pt idx="130">
                  <c:v>Dag 131</c:v>
                </c:pt>
                <c:pt idx="131">
                  <c:v>Dag 132</c:v>
                </c:pt>
                <c:pt idx="132">
                  <c:v>Dag 133</c:v>
                </c:pt>
                <c:pt idx="133">
                  <c:v>Dag 134</c:v>
                </c:pt>
                <c:pt idx="134">
                  <c:v>Dag 135</c:v>
                </c:pt>
                <c:pt idx="135">
                  <c:v>Dag 136</c:v>
                </c:pt>
                <c:pt idx="136">
                  <c:v>Dag 137</c:v>
                </c:pt>
                <c:pt idx="137">
                  <c:v>Dag 138</c:v>
                </c:pt>
                <c:pt idx="138">
                  <c:v>Dag 139</c:v>
                </c:pt>
                <c:pt idx="139">
                  <c:v>Dag 140</c:v>
                </c:pt>
                <c:pt idx="140">
                  <c:v>Dag 141</c:v>
                </c:pt>
                <c:pt idx="141">
                  <c:v>Dag 142</c:v>
                </c:pt>
                <c:pt idx="142">
                  <c:v>Dag 143</c:v>
                </c:pt>
                <c:pt idx="143">
                  <c:v>Dag 144</c:v>
                </c:pt>
                <c:pt idx="144">
                  <c:v>Dag 145</c:v>
                </c:pt>
                <c:pt idx="145">
                  <c:v>Dag 146</c:v>
                </c:pt>
                <c:pt idx="146">
                  <c:v>Dag 147</c:v>
                </c:pt>
                <c:pt idx="147">
                  <c:v>Dag 148</c:v>
                </c:pt>
                <c:pt idx="148">
                  <c:v>Dag 149</c:v>
                </c:pt>
                <c:pt idx="149">
                  <c:v>Dag 150</c:v>
                </c:pt>
                <c:pt idx="150">
                  <c:v>Dag 151</c:v>
                </c:pt>
                <c:pt idx="151">
                  <c:v>Dag 152</c:v>
                </c:pt>
                <c:pt idx="152">
                  <c:v>Dag 153</c:v>
                </c:pt>
                <c:pt idx="153">
                  <c:v>Dag 154</c:v>
                </c:pt>
                <c:pt idx="154">
                  <c:v>Dag 155</c:v>
                </c:pt>
                <c:pt idx="155">
                  <c:v>Dag 156</c:v>
                </c:pt>
                <c:pt idx="156">
                  <c:v>Dag 157</c:v>
                </c:pt>
                <c:pt idx="157">
                  <c:v>Dag 158</c:v>
                </c:pt>
                <c:pt idx="158">
                  <c:v>Dag 159</c:v>
                </c:pt>
                <c:pt idx="159">
                  <c:v>Dag 160</c:v>
                </c:pt>
                <c:pt idx="160">
                  <c:v>Dag 161</c:v>
                </c:pt>
                <c:pt idx="161">
                  <c:v>Dag 162</c:v>
                </c:pt>
                <c:pt idx="162">
                  <c:v>Dag 163</c:v>
                </c:pt>
                <c:pt idx="163">
                  <c:v>Dag 164</c:v>
                </c:pt>
                <c:pt idx="164">
                  <c:v>Dag 165</c:v>
                </c:pt>
                <c:pt idx="165">
                  <c:v>Dag 166</c:v>
                </c:pt>
                <c:pt idx="166">
                  <c:v>Dag 167</c:v>
                </c:pt>
                <c:pt idx="167">
                  <c:v>Dag 168</c:v>
                </c:pt>
                <c:pt idx="168">
                  <c:v>Dag 169</c:v>
                </c:pt>
                <c:pt idx="169">
                  <c:v>Dag 170</c:v>
                </c:pt>
                <c:pt idx="170">
                  <c:v>Dag 171</c:v>
                </c:pt>
                <c:pt idx="171">
                  <c:v>Dag 172</c:v>
                </c:pt>
                <c:pt idx="172">
                  <c:v>Dag 173</c:v>
                </c:pt>
                <c:pt idx="173">
                  <c:v>Dag 174</c:v>
                </c:pt>
                <c:pt idx="174">
                  <c:v>Dag 175</c:v>
                </c:pt>
                <c:pt idx="175">
                  <c:v>Dag 176</c:v>
                </c:pt>
                <c:pt idx="176">
                  <c:v>Dag 177</c:v>
                </c:pt>
                <c:pt idx="177">
                  <c:v>Dag 178</c:v>
                </c:pt>
                <c:pt idx="178">
                  <c:v>Dag 179</c:v>
                </c:pt>
                <c:pt idx="179">
                  <c:v>Dag 180</c:v>
                </c:pt>
                <c:pt idx="180">
                  <c:v>Dag 181</c:v>
                </c:pt>
                <c:pt idx="181">
                  <c:v>Dag 182</c:v>
                </c:pt>
                <c:pt idx="182">
                  <c:v>Dag 183</c:v>
                </c:pt>
                <c:pt idx="183">
                  <c:v>Dag 184</c:v>
                </c:pt>
                <c:pt idx="184">
                  <c:v>Dag 185</c:v>
                </c:pt>
                <c:pt idx="185">
                  <c:v>Dag 186</c:v>
                </c:pt>
                <c:pt idx="186">
                  <c:v>Dag 187</c:v>
                </c:pt>
                <c:pt idx="187">
                  <c:v>Dag 188</c:v>
                </c:pt>
                <c:pt idx="188">
                  <c:v>Dag 189</c:v>
                </c:pt>
                <c:pt idx="189">
                  <c:v>Dag 190</c:v>
                </c:pt>
                <c:pt idx="190">
                  <c:v>Dag 191</c:v>
                </c:pt>
                <c:pt idx="191">
                  <c:v>Dag 192</c:v>
                </c:pt>
                <c:pt idx="192">
                  <c:v>Dag 193</c:v>
                </c:pt>
                <c:pt idx="193">
                  <c:v>Dag 194</c:v>
                </c:pt>
                <c:pt idx="194">
                  <c:v>Dag 195</c:v>
                </c:pt>
                <c:pt idx="195">
                  <c:v>Dag 196</c:v>
                </c:pt>
                <c:pt idx="196">
                  <c:v>Dag 197</c:v>
                </c:pt>
                <c:pt idx="197">
                  <c:v>Dag 198</c:v>
                </c:pt>
                <c:pt idx="198">
                  <c:v>Dag 199</c:v>
                </c:pt>
                <c:pt idx="199">
                  <c:v>Dag 200</c:v>
                </c:pt>
                <c:pt idx="200">
                  <c:v>Dag 201</c:v>
                </c:pt>
                <c:pt idx="201">
                  <c:v>Dag 202</c:v>
                </c:pt>
                <c:pt idx="202">
                  <c:v>Dag 203</c:v>
                </c:pt>
                <c:pt idx="203">
                  <c:v>Dag 204</c:v>
                </c:pt>
                <c:pt idx="204">
                  <c:v>Dag 205</c:v>
                </c:pt>
                <c:pt idx="205">
                  <c:v>Dag 206</c:v>
                </c:pt>
                <c:pt idx="206">
                  <c:v>Dag 207</c:v>
                </c:pt>
                <c:pt idx="207">
                  <c:v>Dag 208</c:v>
                </c:pt>
                <c:pt idx="208">
                  <c:v>Dag 209</c:v>
                </c:pt>
                <c:pt idx="209">
                  <c:v>Dag 210</c:v>
                </c:pt>
                <c:pt idx="210">
                  <c:v>Dag 211</c:v>
                </c:pt>
                <c:pt idx="211">
                  <c:v>Dag 212</c:v>
                </c:pt>
                <c:pt idx="212">
                  <c:v>Dag 213</c:v>
                </c:pt>
                <c:pt idx="213">
                  <c:v>Dag 214</c:v>
                </c:pt>
                <c:pt idx="214">
                  <c:v>Dag 215</c:v>
                </c:pt>
                <c:pt idx="215">
                  <c:v>Dag 216</c:v>
                </c:pt>
                <c:pt idx="216">
                  <c:v>Dag 217</c:v>
                </c:pt>
                <c:pt idx="217">
                  <c:v>Dag 218</c:v>
                </c:pt>
                <c:pt idx="218">
                  <c:v>Dag 219</c:v>
                </c:pt>
                <c:pt idx="219">
                  <c:v>Dag 220</c:v>
                </c:pt>
                <c:pt idx="220">
                  <c:v>Dag 221</c:v>
                </c:pt>
                <c:pt idx="221">
                  <c:v>Dag 222</c:v>
                </c:pt>
                <c:pt idx="222">
                  <c:v>Dag 223</c:v>
                </c:pt>
                <c:pt idx="223">
                  <c:v>Dag 224</c:v>
                </c:pt>
                <c:pt idx="224">
                  <c:v>Dag 225</c:v>
                </c:pt>
                <c:pt idx="225">
                  <c:v>Dag 226</c:v>
                </c:pt>
                <c:pt idx="226">
                  <c:v>Dag 227</c:v>
                </c:pt>
                <c:pt idx="227">
                  <c:v>Dag 228</c:v>
                </c:pt>
                <c:pt idx="228">
                  <c:v>Dag 229</c:v>
                </c:pt>
                <c:pt idx="229">
                  <c:v>Dag 230</c:v>
                </c:pt>
                <c:pt idx="230">
                  <c:v>Dag 231</c:v>
                </c:pt>
                <c:pt idx="231">
                  <c:v>Dag 232</c:v>
                </c:pt>
                <c:pt idx="232">
                  <c:v>Dag 233</c:v>
                </c:pt>
                <c:pt idx="233">
                  <c:v>Dag 234</c:v>
                </c:pt>
                <c:pt idx="234">
                  <c:v>Dag 235</c:v>
                </c:pt>
                <c:pt idx="235">
                  <c:v>Dag 236</c:v>
                </c:pt>
                <c:pt idx="236">
                  <c:v>Dag 237</c:v>
                </c:pt>
                <c:pt idx="237">
                  <c:v>Dag 238</c:v>
                </c:pt>
                <c:pt idx="238">
                  <c:v>Dag 239</c:v>
                </c:pt>
                <c:pt idx="239">
                  <c:v>Dag 240</c:v>
                </c:pt>
                <c:pt idx="240">
                  <c:v>Dag 241</c:v>
                </c:pt>
                <c:pt idx="241">
                  <c:v>Dag 242</c:v>
                </c:pt>
                <c:pt idx="242">
                  <c:v>Dag 243</c:v>
                </c:pt>
                <c:pt idx="243">
                  <c:v>Dag 244</c:v>
                </c:pt>
                <c:pt idx="244">
                  <c:v>Dag 245</c:v>
                </c:pt>
                <c:pt idx="245">
                  <c:v>Dag 246</c:v>
                </c:pt>
                <c:pt idx="246">
                  <c:v>Dag 247</c:v>
                </c:pt>
                <c:pt idx="247">
                  <c:v>Dag 248</c:v>
                </c:pt>
                <c:pt idx="248">
                  <c:v>Dag 249</c:v>
                </c:pt>
                <c:pt idx="249">
                  <c:v>Dag 250</c:v>
                </c:pt>
                <c:pt idx="250">
                  <c:v>Dag 251</c:v>
                </c:pt>
                <c:pt idx="251">
                  <c:v>Dag 252</c:v>
                </c:pt>
                <c:pt idx="252">
                  <c:v>Dag 253</c:v>
                </c:pt>
                <c:pt idx="253">
                  <c:v>Dag 254</c:v>
                </c:pt>
                <c:pt idx="254">
                  <c:v>Dag 255</c:v>
                </c:pt>
                <c:pt idx="255">
                  <c:v>Dag 256</c:v>
                </c:pt>
                <c:pt idx="256">
                  <c:v>Dag 257</c:v>
                </c:pt>
                <c:pt idx="257">
                  <c:v>Dag 258</c:v>
                </c:pt>
                <c:pt idx="258">
                  <c:v>Dag 259</c:v>
                </c:pt>
                <c:pt idx="259">
                  <c:v>Dag 260</c:v>
                </c:pt>
                <c:pt idx="260">
                  <c:v>Dag 261</c:v>
                </c:pt>
                <c:pt idx="261">
                  <c:v>Dag 262</c:v>
                </c:pt>
                <c:pt idx="262">
                  <c:v>Dag 263</c:v>
                </c:pt>
                <c:pt idx="263">
                  <c:v>Dag 264</c:v>
                </c:pt>
                <c:pt idx="264">
                  <c:v>Dag 265</c:v>
                </c:pt>
                <c:pt idx="265">
                  <c:v>Dag 266</c:v>
                </c:pt>
                <c:pt idx="266">
                  <c:v>Dag 267</c:v>
                </c:pt>
                <c:pt idx="267">
                  <c:v>Dag 268</c:v>
                </c:pt>
                <c:pt idx="268">
                  <c:v>Dag 269</c:v>
                </c:pt>
                <c:pt idx="269">
                  <c:v>Dag 270</c:v>
                </c:pt>
                <c:pt idx="270">
                  <c:v>Dag 271</c:v>
                </c:pt>
                <c:pt idx="271">
                  <c:v>Dag 272</c:v>
                </c:pt>
                <c:pt idx="272">
                  <c:v>Dag 273</c:v>
                </c:pt>
                <c:pt idx="273">
                  <c:v>Dag 274</c:v>
                </c:pt>
                <c:pt idx="274">
                  <c:v>Dag 275</c:v>
                </c:pt>
                <c:pt idx="275">
                  <c:v>Dag 276</c:v>
                </c:pt>
                <c:pt idx="276">
                  <c:v>Dag 277</c:v>
                </c:pt>
                <c:pt idx="277">
                  <c:v>Dag 278</c:v>
                </c:pt>
                <c:pt idx="278">
                  <c:v>Dag 279</c:v>
                </c:pt>
                <c:pt idx="279">
                  <c:v>Dag 280</c:v>
                </c:pt>
                <c:pt idx="280">
                  <c:v>Dag 281</c:v>
                </c:pt>
                <c:pt idx="281">
                  <c:v>Dag 282</c:v>
                </c:pt>
                <c:pt idx="282">
                  <c:v>Dag 283</c:v>
                </c:pt>
                <c:pt idx="283">
                  <c:v>Dag 284</c:v>
                </c:pt>
                <c:pt idx="284">
                  <c:v>Dag 285</c:v>
                </c:pt>
                <c:pt idx="285">
                  <c:v>Dag 286</c:v>
                </c:pt>
                <c:pt idx="286">
                  <c:v>Dag 287</c:v>
                </c:pt>
                <c:pt idx="287">
                  <c:v>Dag 288</c:v>
                </c:pt>
                <c:pt idx="288">
                  <c:v>Dag 289</c:v>
                </c:pt>
                <c:pt idx="289">
                  <c:v>Dag 290</c:v>
                </c:pt>
                <c:pt idx="290">
                  <c:v>Dag 291</c:v>
                </c:pt>
                <c:pt idx="291">
                  <c:v>Dag 292</c:v>
                </c:pt>
                <c:pt idx="292">
                  <c:v>Dag 293</c:v>
                </c:pt>
                <c:pt idx="293">
                  <c:v>Dag 294</c:v>
                </c:pt>
                <c:pt idx="294">
                  <c:v>Dag 295</c:v>
                </c:pt>
                <c:pt idx="295">
                  <c:v>Dag 296</c:v>
                </c:pt>
                <c:pt idx="296">
                  <c:v>Dag 297</c:v>
                </c:pt>
                <c:pt idx="297">
                  <c:v>Dag 298</c:v>
                </c:pt>
                <c:pt idx="298">
                  <c:v>Dag 299</c:v>
                </c:pt>
                <c:pt idx="299">
                  <c:v>Dag 300</c:v>
                </c:pt>
                <c:pt idx="300">
                  <c:v>Dag 301</c:v>
                </c:pt>
                <c:pt idx="301">
                  <c:v>Dag 302</c:v>
                </c:pt>
                <c:pt idx="302">
                  <c:v>Dag 303</c:v>
                </c:pt>
                <c:pt idx="303">
                  <c:v>Dag 304</c:v>
                </c:pt>
                <c:pt idx="304">
                  <c:v>Dag 305</c:v>
                </c:pt>
                <c:pt idx="305">
                  <c:v>Dag 306</c:v>
                </c:pt>
                <c:pt idx="306">
                  <c:v>Dag 307</c:v>
                </c:pt>
                <c:pt idx="307">
                  <c:v>Dag 308</c:v>
                </c:pt>
                <c:pt idx="308">
                  <c:v>Dag 309</c:v>
                </c:pt>
                <c:pt idx="309">
                  <c:v>Dag 310</c:v>
                </c:pt>
                <c:pt idx="310">
                  <c:v>Dag 311</c:v>
                </c:pt>
                <c:pt idx="311">
                  <c:v>Dag 312</c:v>
                </c:pt>
                <c:pt idx="312">
                  <c:v>Dag 313</c:v>
                </c:pt>
                <c:pt idx="313">
                  <c:v>Dag 314</c:v>
                </c:pt>
                <c:pt idx="314">
                  <c:v>Dag 315</c:v>
                </c:pt>
                <c:pt idx="315">
                  <c:v>Dag 316</c:v>
                </c:pt>
                <c:pt idx="316">
                  <c:v>Dag 317</c:v>
                </c:pt>
                <c:pt idx="317">
                  <c:v>Dag 318</c:v>
                </c:pt>
                <c:pt idx="318">
                  <c:v>Dag 319</c:v>
                </c:pt>
                <c:pt idx="319">
                  <c:v>Dag 320</c:v>
                </c:pt>
                <c:pt idx="320">
                  <c:v>Dag 321</c:v>
                </c:pt>
                <c:pt idx="321">
                  <c:v>Dag 322</c:v>
                </c:pt>
                <c:pt idx="322">
                  <c:v>Dag 323</c:v>
                </c:pt>
                <c:pt idx="323">
                  <c:v>Dag 324</c:v>
                </c:pt>
                <c:pt idx="324">
                  <c:v>Dag 325</c:v>
                </c:pt>
                <c:pt idx="325">
                  <c:v>Dag 326</c:v>
                </c:pt>
                <c:pt idx="326">
                  <c:v>Dag 327</c:v>
                </c:pt>
                <c:pt idx="327">
                  <c:v>Dag 328</c:v>
                </c:pt>
                <c:pt idx="328">
                  <c:v>Dag 329</c:v>
                </c:pt>
                <c:pt idx="329">
                  <c:v>Dag 330</c:v>
                </c:pt>
                <c:pt idx="330">
                  <c:v>Dag 331</c:v>
                </c:pt>
                <c:pt idx="331">
                  <c:v>Dag 332</c:v>
                </c:pt>
                <c:pt idx="332">
                  <c:v>Dag 333</c:v>
                </c:pt>
                <c:pt idx="333">
                  <c:v>Dag 334</c:v>
                </c:pt>
                <c:pt idx="334">
                  <c:v>Dag 335</c:v>
                </c:pt>
                <c:pt idx="335">
                  <c:v>Dag 336</c:v>
                </c:pt>
                <c:pt idx="336">
                  <c:v>Dag 337</c:v>
                </c:pt>
                <c:pt idx="337">
                  <c:v>Dag 338</c:v>
                </c:pt>
                <c:pt idx="338">
                  <c:v>Dag 339</c:v>
                </c:pt>
                <c:pt idx="339">
                  <c:v>Dag 340</c:v>
                </c:pt>
                <c:pt idx="340">
                  <c:v>Dag 341</c:v>
                </c:pt>
                <c:pt idx="341">
                  <c:v>Dag 342</c:v>
                </c:pt>
                <c:pt idx="342">
                  <c:v>Dag 343</c:v>
                </c:pt>
                <c:pt idx="343">
                  <c:v>Dag 344</c:v>
                </c:pt>
                <c:pt idx="344">
                  <c:v>Dag 345</c:v>
                </c:pt>
                <c:pt idx="345">
                  <c:v>Dag 346</c:v>
                </c:pt>
                <c:pt idx="346">
                  <c:v>Dag 347</c:v>
                </c:pt>
                <c:pt idx="347">
                  <c:v>Dag 348</c:v>
                </c:pt>
                <c:pt idx="348">
                  <c:v>Dag 349</c:v>
                </c:pt>
                <c:pt idx="349">
                  <c:v>Dag 350</c:v>
                </c:pt>
                <c:pt idx="350">
                  <c:v>Dag 351</c:v>
                </c:pt>
                <c:pt idx="351">
                  <c:v>Dag 352</c:v>
                </c:pt>
                <c:pt idx="352">
                  <c:v>Dag 353</c:v>
                </c:pt>
                <c:pt idx="353">
                  <c:v>Dag 354</c:v>
                </c:pt>
                <c:pt idx="354">
                  <c:v>Dag 355</c:v>
                </c:pt>
                <c:pt idx="355">
                  <c:v>Dag 356</c:v>
                </c:pt>
                <c:pt idx="356">
                  <c:v>Dag 357</c:v>
                </c:pt>
                <c:pt idx="357">
                  <c:v>Dag 358</c:v>
                </c:pt>
                <c:pt idx="358">
                  <c:v>Dag 359</c:v>
                </c:pt>
                <c:pt idx="359">
                  <c:v>Dag 360</c:v>
                </c:pt>
                <c:pt idx="360">
                  <c:v>Dag 361</c:v>
                </c:pt>
                <c:pt idx="361">
                  <c:v>Dag 362</c:v>
                </c:pt>
                <c:pt idx="362">
                  <c:v>Dag 363</c:v>
                </c:pt>
                <c:pt idx="363">
                  <c:v>Dag 364</c:v>
                </c:pt>
                <c:pt idx="364">
                  <c:v>Dag 365</c:v>
                </c:pt>
                <c:pt idx="365">
                  <c:v>Dag 366</c:v>
                </c:pt>
              </c:strCache>
            </c:strRef>
          </c:cat>
          <c:val>
            <c:numRef>
              <c:f>Blad2!$M$2:$M$367</c:f>
              <c:numCache>
                <c:formatCode>_ * #,##0_ ;_ * \-#,##0_ ;_ * "-"??_ ;_ @_ </c:formatCode>
                <c:ptCount val="366"/>
                <c:pt idx="0">
                  <c:v>52.703800000000001</c:v>
                </c:pt>
                <c:pt idx="1">
                  <c:v>52.954799999999999</c:v>
                </c:pt>
                <c:pt idx="2">
                  <c:v>52.960599999999999</c:v>
                </c:pt>
                <c:pt idx="3">
                  <c:v>52.7697</c:v>
                </c:pt>
                <c:pt idx="4">
                  <c:v>52.427799999999998</c:v>
                </c:pt>
                <c:pt idx="5">
                  <c:v>51.996600000000001</c:v>
                </c:pt>
                <c:pt idx="6">
                  <c:v>51.653399999999998</c:v>
                </c:pt>
                <c:pt idx="7">
                  <c:v>51.298200000000001</c:v>
                </c:pt>
                <c:pt idx="8">
                  <c:v>50.951300000000003</c:v>
                </c:pt>
                <c:pt idx="9">
                  <c:v>50.405799999999999</c:v>
                </c:pt>
                <c:pt idx="10">
                  <c:v>49.829099999999997</c:v>
                </c:pt>
                <c:pt idx="11">
                  <c:v>49.118299999999998</c:v>
                </c:pt>
                <c:pt idx="12">
                  <c:v>48.509399999999999</c:v>
                </c:pt>
                <c:pt idx="13">
                  <c:v>47.926499999999997</c:v>
                </c:pt>
                <c:pt idx="14">
                  <c:v>47.311500000000002</c:v>
                </c:pt>
                <c:pt idx="15">
                  <c:v>46.804499999999997</c:v>
                </c:pt>
                <c:pt idx="16">
                  <c:v>46.177799999999998</c:v>
                </c:pt>
                <c:pt idx="17">
                  <c:v>45.5991</c:v>
                </c:pt>
                <c:pt idx="18">
                  <c:v>45.1325</c:v>
                </c:pt>
                <c:pt idx="19">
                  <c:v>44.650300000000001</c:v>
                </c:pt>
                <c:pt idx="20">
                  <c:v>44.078099999999999</c:v>
                </c:pt>
                <c:pt idx="21">
                  <c:v>43.542900000000003</c:v>
                </c:pt>
                <c:pt idx="22">
                  <c:v>43.0349</c:v>
                </c:pt>
                <c:pt idx="23">
                  <c:v>42.498699999999999</c:v>
                </c:pt>
                <c:pt idx="24">
                  <c:v>41.907299999999999</c:v>
                </c:pt>
                <c:pt idx="25">
                  <c:v>41.330100000000002</c:v>
                </c:pt>
                <c:pt idx="26">
                  <c:v>40.930599999999998</c:v>
                </c:pt>
                <c:pt idx="27">
                  <c:v>40.531100000000002</c:v>
                </c:pt>
                <c:pt idx="28">
                  <c:v>40.337299999999999</c:v>
                </c:pt>
                <c:pt idx="29">
                  <c:v>40.061399999999999</c:v>
                </c:pt>
                <c:pt idx="30">
                  <c:v>39.647500000000001</c:v>
                </c:pt>
                <c:pt idx="31">
                  <c:v>39.2057</c:v>
                </c:pt>
                <c:pt idx="32">
                  <c:v>38.965800000000002</c:v>
                </c:pt>
                <c:pt idx="33">
                  <c:v>38.7331</c:v>
                </c:pt>
                <c:pt idx="34">
                  <c:v>38.493699999999997</c:v>
                </c:pt>
                <c:pt idx="35">
                  <c:v>38.2395</c:v>
                </c:pt>
                <c:pt idx="36">
                  <c:v>38.092700000000001</c:v>
                </c:pt>
                <c:pt idx="37">
                  <c:v>37.7637</c:v>
                </c:pt>
                <c:pt idx="38">
                  <c:v>37.514299999999999</c:v>
                </c:pt>
                <c:pt idx="39">
                  <c:v>37.221800000000002</c:v>
                </c:pt>
                <c:pt idx="40">
                  <c:v>36.9435</c:v>
                </c:pt>
                <c:pt idx="41">
                  <c:v>36.475200000000001</c:v>
                </c:pt>
                <c:pt idx="42">
                  <c:v>36.1678</c:v>
                </c:pt>
                <c:pt idx="43">
                  <c:v>35.876899999999999</c:v>
                </c:pt>
                <c:pt idx="44">
                  <c:v>35.614400000000003</c:v>
                </c:pt>
                <c:pt idx="45">
                  <c:v>35.2121</c:v>
                </c:pt>
                <c:pt idx="46">
                  <c:v>35.164900000000003</c:v>
                </c:pt>
                <c:pt idx="47">
                  <c:v>34.990200000000002</c:v>
                </c:pt>
                <c:pt idx="48">
                  <c:v>34.737000000000002</c:v>
                </c:pt>
                <c:pt idx="49">
                  <c:v>34.488999999999997</c:v>
                </c:pt>
                <c:pt idx="50">
                  <c:v>34.252299999999998</c:v>
                </c:pt>
                <c:pt idx="51">
                  <c:v>33.792299999999997</c:v>
                </c:pt>
                <c:pt idx="52">
                  <c:v>33.366599999999998</c:v>
                </c:pt>
                <c:pt idx="53">
                  <c:v>33.076000000000001</c:v>
                </c:pt>
                <c:pt idx="54">
                  <c:v>32.539900000000003</c:v>
                </c:pt>
                <c:pt idx="55">
                  <c:v>32.183500000000002</c:v>
                </c:pt>
                <c:pt idx="56">
                  <c:v>32.069800000000001</c:v>
                </c:pt>
                <c:pt idx="57">
                  <c:v>32.0428</c:v>
                </c:pt>
                <c:pt idx="58">
                  <c:v>31.793099999999999</c:v>
                </c:pt>
                <c:pt idx="59">
                  <c:v>31.4846</c:v>
                </c:pt>
                <c:pt idx="60">
                  <c:v>31.229900000000001</c:v>
                </c:pt>
                <c:pt idx="61">
                  <c:v>30.978999999999999</c:v>
                </c:pt>
                <c:pt idx="62">
                  <c:v>30.732700000000001</c:v>
                </c:pt>
                <c:pt idx="63">
                  <c:v>30.605599999999999</c:v>
                </c:pt>
                <c:pt idx="64">
                  <c:v>30.3735</c:v>
                </c:pt>
                <c:pt idx="65">
                  <c:v>29.988700000000001</c:v>
                </c:pt>
                <c:pt idx="66">
                  <c:v>29.927700000000002</c:v>
                </c:pt>
                <c:pt idx="67">
                  <c:v>29.954699999999999</c:v>
                </c:pt>
                <c:pt idx="68">
                  <c:v>30.068100000000001</c:v>
                </c:pt>
                <c:pt idx="69">
                  <c:v>30.1814</c:v>
                </c:pt>
                <c:pt idx="70">
                  <c:v>30.310700000000001</c:v>
                </c:pt>
                <c:pt idx="71">
                  <c:v>30.3657</c:v>
                </c:pt>
                <c:pt idx="72">
                  <c:v>30.244599999999998</c:v>
                </c:pt>
                <c:pt idx="73">
                  <c:v>30.044899999999998</c:v>
                </c:pt>
                <c:pt idx="74">
                  <c:v>29.959599999999998</c:v>
                </c:pt>
                <c:pt idx="75">
                  <c:v>29.902200000000001</c:v>
                </c:pt>
                <c:pt idx="76">
                  <c:v>29.8185</c:v>
                </c:pt>
                <c:pt idx="77">
                  <c:v>29.8705</c:v>
                </c:pt>
                <c:pt idx="78">
                  <c:v>29.6861</c:v>
                </c:pt>
                <c:pt idx="79">
                  <c:v>29.717099999999999</c:v>
                </c:pt>
                <c:pt idx="80">
                  <c:v>29.631499999999999</c:v>
                </c:pt>
                <c:pt idx="81">
                  <c:v>29.5319</c:v>
                </c:pt>
                <c:pt idx="82">
                  <c:v>29.6081</c:v>
                </c:pt>
                <c:pt idx="83">
                  <c:v>29.799499999999998</c:v>
                </c:pt>
                <c:pt idx="84">
                  <c:v>29.997399999999999</c:v>
                </c:pt>
                <c:pt idx="85">
                  <c:v>30.1145</c:v>
                </c:pt>
                <c:pt idx="86">
                  <c:v>30.158300000000001</c:v>
                </c:pt>
                <c:pt idx="87">
                  <c:v>30.3003</c:v>
                </c:pt>
                <c:pt idx="88">
                  <c:v>30.336300000000001</c:v>
                </c:pt>
                <c:pt idx="89">
                  <c:v>30.240600000000001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4ED-4415-B08F-759823DB3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931839"/>
        <c:axId val="318932671"/>
      </c:lineChart>
      <c:catAx>
        <c:axId val="31893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666666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NL"/>
          </a:p>
        </c:txPr>
        <c:crossAx val="318932671"/>
        <c:crosses val="autoZero"/>
        <c:auto val="1"/>
        <c:lblAlgn val="ctr"/>
        <c:lblOffset val="100"/>
        <c:noMultiLvlLbl val="0"/>
      </c:catAx>
      <c:valAx>
        <c:axId val="31893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666666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nl-NL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666666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nl-NL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666666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NL"/>
          </a:p>
        </c:txPr>
        <c:crossAx val="318931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666666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666666"/>
          </a:solidFill>
          <a:latin typeface="Corbel" panose="020B0503020204020204" pitchFamily="34" charset="0"/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nl-NL">
                <a:latin typeface="Azonix" pitchFamily="50" charset="0"/>
              </a:rPr>
              <a:t>LNG Exportcapaciteit in ton per jaar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7BEF9"/>
            </a:solidFill>
            <a:ln>
              <a:solidFill>
                <a:srgbClr val="57BEF9"/>
              </a:solidFill>
            </a:ln>
            <a:effectLst/>
          </c:spPr>
          <c:invertIfNegative val="0"/>
          <c:cat>
            <c:strRef>
              <c:f>Blad1!$A$3:$A$11</c:f>
              <c:strCache>
                <c:ptCount val="9"/>
                <c:pt idx="0">
                  <c:v>Trinidad &amp; Tobago</c:v>
                </c:pt>
                <c:pt idx="1">
                  <c:v>Indonesie</c:v>
                </c:pt>
                <c:pt idx="2">
                  <c:v>Nigeria</c:v>
                </c:pt>
                <c:pt idx="3">
                  <c:v>Rusland</c:v>
                </c:pt>
                <c:pt idx="4">
                  <c:v>Algerije</c:v>
                </c:pt>
                <c:pt idx="5">
                  <c:v>Maleisie</c:v>
                </c:pt>
                <c:pt idx="6">
                  <c:v>Verenigde Staten</c:v>
                </c:pt>
                <c:pt idx="7">
                  <c:v>Qatar</c:v>
                </c:pt>
                <c:pt idx="8">
                  <c:v>Australie</c:v>
                </c:pt>
              </c:strCache>
            </c:strRef>
          </c:cat>
          <c:val>
            <c:numRef>
              <c:f>Blad1!$B$3:$B$11</c:f>
              <c:numCache>
                <c:formatCode>General</c:formatCode>
                <c:ptCount val="9"/>
                <c:pt idx="0">
                  <c:v>15.3</c:v>
                </c:pt>
                <c:pt idx="1">
                  <c:v>19.5</c:v>
                </c:pt>
                <c:pt idx="2">
                  <c:v>22.2</c:v>
                </c:pt>
                <c:pt idx="3">
                  <c:v>28.9</c:v>
                </c:pt>
                <c:pt idx="4">
                  <c:v>29.3</c:v>
                </c:pt>
                <c:pt idx="5">
                  <c:v>30</c:v>
                </c:pt>
                <c:pt idx="6">
                  <c:v>71.599999999999994</c:v>
                </c:pt>
                <c:pt idx="7">
                  <c:v>77.400000000000006</c:v>
                </c:pt>
                <c:pt idx="8">
                  <c:v>87.6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B-4986-A776-583B98177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4380880"/>
        <c:axId val="559746440"/>
      </c:barChart>
      <c:catAx>
        <c:axId val="37438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NL"/>
          </a:p>
        </c:txPr>
        <c:crossAx val="559746440"/>
        <c:crosses val="autoZero"/>
        <c:auto val="1"/>
        <c:lblAlgn val="ctr"/>
        <c:lblOffset val="100"/>
        <c:noMultiLvlLbl val="0"/>
      </c:catAx>
      <c:valAx>
        <c:axId val="559746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NL"/>
          </a:p>
        </c:txPr>
        <c:crossAx val="37438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2321C-682D-441D-B119-075329C15FBC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8B45A-AC14-4105-A7DA-AFD32C3C85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50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D4BDA-8655-4804-A657-4BB294CCE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565B72-3ACC-4259-99FC-4AD14FBCB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76E113-D661-4A90-8D58-6BCEDAEA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5EC771-43E0-4B6C-9964-00E051BC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49016D-EB14-40E2-A347-06557E2C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33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AA913-D317-4930-86CA-D9E93513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5E4C93-E0B8-4190-9621-FDFA30658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330CDE-AA8C-45E0-BAE7-281683A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14479B-2F5F-473F-AB8E-842C80E5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A27B86-8BE6-462C-990A-6A4EA85B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80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474241-C01D-478E-BBEC-C0A61ACCF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4DD355-C76D-4FC0-A2A0-FE3DBA2D7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18E025-8318-4BC5-8453-01D42648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13A350-F2A6-4358-B34D-277E2907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643663-D192-458D-8A11-E501AADD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9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548CA-42A2-9EF8-EA51-AD64DED51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D47787-24AD-58E4-2CAC-DE9348681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88BD9C-50FA-429F-EFBF-3F9F8537B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DCFA14-2672-52CD-675A-FACC1634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A00974-E39C-A8C8-5242-362FA25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574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5427B-1296-C370-62DD-BBA4C50A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4DAF5E-59AE-E4EC-B043-BD6C647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BC1827-2FDD-A22D-940F-6921684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28AFC7-FB0A-37A0-FC12-26C69971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A383AF-87EA-E18A-E10E-25972A6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17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1E9CE-5C33-A689-CB01-D1384744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B58ADA-83C8-601F-61BE-9FD32AA04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AE0DF0-5590-3051-1344-7E8D604C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8EBB19-FA63-8125-91F1-13862FBA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797BF5-5A0E-84EE-F6C6-B15B4256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499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BB94-D60F-6E0A-EACC-EA5B1411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758BCE-CC31-372C-830A-193F831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E7DA8F-6E52-16EB-BA35-C25FDCFF0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378A2A-F45E-4F5A-7ED2-FC6B68496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4CF339-DD80-C3D0-5484-E3A41B31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76E32E-25B9-0593-9B81-C3E7ED33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31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E8B51-9DAB-53C5-12DC-1CCC09D2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9F6D42-A199-90BD-5F05-9BD32AA8B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4B4A07-5B19-A8A8-E6E6-B8719A8AB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395D85-266F-E6A5-4068-194A919AE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1C9ACCD-A1B1-0E83-F889-A7B674C69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D362FA7-0F33-F2A6-C7A2-78C04BC0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00CD69E-EA74-D2B3-060F-BFF43322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CF13405-7EAF-38E8-0F89-4894AAFB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70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0A64B-14FC-BB7A-0493-701503F5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A00CA8-0BA4-2639-0712-AE8001AE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5D3430-6DD0-8C85-FB25-3AC9FF25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790179-D8D9-10A7-39AC-3B9CBE73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938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A5B2CE-1C95-5F83-963B-AECD3ABD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B4E9106-890F-55E2-4309-978CFBB5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99C855-8969-7E62-6DA4-3CC55A64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124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D92B2-088E-BD07-0584-5932BCC2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38E84D-B9AE-0DEA-2AA3-E4264042E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A1CA20-830E-9132-55E3-590F1518B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22B0D6-CC91-4DC9-3841-252EBBC6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D0FEC6-BFDB-588C-2F9D-45FF3FE3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642621-C416-9B72-09BA-E0317763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10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F45E-0659-4C18-B2E1-B4A7D66B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214668-B539-44EB-8D57-CC570E8C1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155F09-F38B-47C0-823F-44CB143F3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6377D3-CF6D-40FC-9D04-0B25AFC1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2D12D6-28BB-4C8A-AA0E-F4909479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E69F-A360-2BF3-2076-3F2F5AFD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D4E043-E699-C736-BDCF-6B7B94627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20614-9F0B-89BA-9978-9D484846A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6A3065-1E95-5137-646D-6355D934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0BB944-3572-F1E8-9B2F-2D019B5D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64273A-6D24-C6D5-DDA5-1388C944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47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58708-B350-17D4-EE6C-DC77A3CF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979EAB-7E18-EAE8-5317-3369DAC50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02FA2C-793D-DF56-A3D2-4ACE0860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C52028-7662-9A5F-DE20-65B5D6A1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1A7BE-37B4-E8EB-62F9-22928BCB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87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CC0C93-43C8-F2DC-897A-5AFBB0340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EC3FBE-9F3C-242B-4C83-EAD7D0249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63FCAF-89C1-8969-851B-698B6B48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11C0CA-A4F4-70B3-2922-1AFC97C1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A65000-BD3B-BFF5-F6E3-5A0A179C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823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DDF1761-5985-1546-8527-6DE3E6B47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62311"/>
          <a:stretch/>
        </p:blipFill>
        <p:spPr>
          <a:xfrm>
            <a:off x="2961373" y="2047461"/>
            <a:ext cx="8878957" cy="88081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1D9804A-7F1E-F343-8FFB-3ABF240BD9FC}"/>
              </a:ext>
            </a:extLst>
          </p:cNvPr>
          <p:cNvSpPr/>
          <p:nvPr userDrawn="1"/>
        </p:nvSpPr>
        <p:spPr>
          <a:xfrm>
            <a:off x="2822713" y="0"/>
            <a:ext cx="9369287" cy="20474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559CCF2-933D-174D-9A8E-05D0CEE02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r="50489" b="37689"/>
          <a:stretch/>
        </p:blipFill>
        <p:spPr>
          <a:xfrm>
            <a:off x="2961373" y="591203"/>
            <a:ext cx="3071691" cy="145625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441AC91-02D1-9144-8016-E1DAEFA6928F}"/>
              </a:ext>
            </a:extLst>
          </p:cNvPr>
          <p:cNvSpPr/>
          <p:nvPr userDrawn="1"/>
        </p:nvSpPr>
        <p:spPr>
          <a:xfrm>
            <a:off x="0" y="0"/>
            <a:ext cx="30110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C17D8C-2BB6-8347-A709-995377A4E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7"/>
          <a:stretch/>
        </p:blipFill>
        <p:spPr>
          <a:xfrm>
            <a:off x="387627" y="591203"/>
            <a:ext cx="2573746" cy="233707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4C86CC29-0369-7749-B6E4-F5BCC97F9DB2}"/>
              </a:ext>
            </a:extLst>
          </p:cNvPr>
          <p:cNvSpPr/>
          <p:nvPr userDrawn="1"/>
        </p:nvSpPr>
        <p:spPr>
          <a:xfrm>
            <a:off x="0" y="3727175"/>
            <a:ext cx="12192000" cy="3130825"/>
          </a:xfrm>
          <a:prstGeom prst="rect">
            <a:avLst/>
          </a:prstGeom>
          <a:solidFill>
            <a:srgbClr val="EF7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7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2EFB507-F9D6-4F45-843E-EA4E069B3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62311"/>
          <a:stretch/>
        </p:blipFill>
        <p:spPr>
          <a:xfrm>
            <a:off x="2115210" y="3645887"/>
            <a:ext cx="6564765" cy="6512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91F951-4FDA-A04B-B75C-73C4C4114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r="50489" b="37689"/>
          <a:stretch/>
        </p:blipFill>
        <p:spPr>
          <a:xfrm>
            <a:off x="2115210" y="2465637"/>
            <a:ext cx="2271092" cy="10767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2AD5A73-B056-774C-9E35-101C77A69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7"/>
          <a:stretch/>
        </p:blipFill>
        <p:spPr>
          <a:xfrm>
            <a:off x="212280" y="2569187"/>
            <a:ext cx="1902930" cy="1727941"/>
          </a:xfrm>
          <a:prstGeom prst="rect">
            <a:avLst/>
          </a:prstGeom>
        </p:spPr>
      </p:pic>
      <p:pic>
        <p:nvPicPr>
          <p:cNvPr id="17" name="Graphic 16" descr="Spelen met effen opvulling">
            <a:extLst>
              <a:ext uri="{FF2B5EF4-FFF2-40B4-BE49-F238E27FC236}">
                <a16:creationId xmlns:a16="http://schemas.microsoft.com/office/drawing/2014/main" id="{025BC98E-6D25-274E-8869-9FC46346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5798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8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5345E-17 L 0.00013 -0.3939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967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C2AD5A73-B056-774C-9E35-101C77A69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7"/>
          <a:stretch/>
        </p:blipFill>
        <p:spPr>
          <a:xfrm>
            <a:off x="687111" y="302038"/>
            <a:ext cx="950314" cy="8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5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23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90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72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B462A-8453-C848-9F0F-158289F2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F35A2C-A022-FE4E-82E7-08C88767D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05F99E-7A27-F642-B0A9-07248C4B8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558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10E13-4812-4772-B8C0-6DE0725B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4D79E0-9C7E-443C-8723-9CF920B3F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32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15C413-FECF-44F2-A585-0D93A0E1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02A527-162B-450A-8AD6-8EF8D438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943D3D-5D32-4D80-A125-8EEC5718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923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CC7CD-5DD1-9846-A459-4E9B7FD9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41872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93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5A2A9-7C3D-9549-A3CE-58AD8517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8BC531-F4E4-064E-9C53-D0B99032F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AD8D8E-3847-3E49-9103-28341FBD6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222FDA-3ABB-9F49-B7CC-DE2B6442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B9535-DEA6-1D45-A102-92575D929FE2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578B62-52D3-DA47-9358-F839F38D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370E2E-D505-B04D-994C-79EFEFF4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0312"/>
            <a:ext cx="518615" cy="365125"/>
          </a:xfrm>
          <a:prstGeom prst="rect">
            <a:avLst/>
          </a:prstGeom>
        </p:spPr>
        <p:txBody>
          <a:bodyPr/>
          <a:lstStyle/>
          <a:p>
            <a:fld id="{45213035-7365-0544-93AE-5F7ECAB839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757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5427B-1296-C370-62DD-BBA4C50A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4DAF5E-59AE-E4EC-B043-BD6C647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BC1827-2FDD-A22D-940F-6921684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28AFC7-FB0A-37A0-FC12-26C69971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A383AF-87EA-E18A-E10E-25972A6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97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08446-17D6-4795-AE75-9EAB4857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EA712F-5886-4F1F-85B8-3CCE8FA36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93B557-BB35-49C7-BF9E-169091C7A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B0D4AE-94CA-4F38-ACA4-6E068794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C0A6D0-9C82-4468-BE39-FAEB3EB0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D0E593-D2A6-4751-984B-A3488A35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50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5DA84-E519-4F1F-9874-F8A70478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DB9A2E-BA1E-4E9F-9B31-B36F839D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005DB6-865C-4242-BBFC-9C12DC8C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565D035-6E6C-4265-B684-61D5E8D38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633E4D-8AE9-4C7A-AC8F-2F7FCAFA79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B2FD89D-9C15-47C5-A9A7-7E0D94DA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32206F-7DBE-4D77-B176-899ED1BAE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5666A44-EEC9-4836-B3AD-F47436DF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5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44CE4-2F2F-4AAE-A554-A925AE00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3CF998-C73E-4456-B4A5-3FA7E53B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345476-D81B-4B6F-B87D-ED78F02E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D9BB85-7E7E-4BB0-9DA7-C78AE9B5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21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F9A6337-CCAA-4096-AD25-64FF1DC5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EE069A7-196E-4529-BE45-2F65DCDD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844534-BEE2-4476-9A37-59121A37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07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201AD-EF1A-4E62-94D1-B10566A3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11D10D-94EA-408C-9B9A-976CB9918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88123C-BF3A-45AE-A9A4-04D3D71FA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2D43E8-DEDB-420E-A3D1-C6DA47BC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6A6970-F7C8-40BC-98DF-14B1F7DD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458196-4843-46F5-92F1-5793BA08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14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FCAEE-8BFD-4128-BDFC-F42AD48E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4A09887-0B08-40D9-BFE8-1481D60C3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816877-16F1-4E13-A8AE-4FCA80330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DA92DD-CA00-4045-9E87-BA58D36E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8DD8-8FB2-4443-875F-629FE58E21DE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76D489-65BA-4224-B853-61799B5B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D98BB7-F0C5-4CD3-82B7-EF679AD8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AF0E-AD37-4DD0-A6B1-0977979B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8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DDA1CD-61F5-4D8F-8487-B490748D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C69531-B989-44C3-891B-6F933C73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A088EF-C539-48C4-9DE2-EC9B40284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F6398DD8-8FB2-4443-875F-629FE58E21DE}" type="datetimeFigureOut">
              <a:rPr lang="nl-NL" smtClean="0"/>
              <a:pPr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C6B7BE-5F32-4A11-BF0F-0F5AD98F1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8568BD-1A44-4BB6-B513-04B7E44C4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17F5AF0E-AD37-4DD0-A6B1-0977979BC9F2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18CA01-5C23-4A36-A544-A30BD7A74F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0464" y="6176963"/>
            <a:ext cx="627803" cy="6036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C17E9D-7438-8CEB-2B6E-33C5314A50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61982" y="6297358"/>
            <a:ext cx="1812036" cy="4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666666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66666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66666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66666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7D63FD8-801E-6F74-7456-2CF0F33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ED4954-FB82-DEED-F09B-6FB3D698F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94A32B-A670-8813-F25A-CD9AB55CD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1CE29-312C-439E-99D6-EE64478F08D6}" type="datetimeFigureOut">
              <a:rPr lang="nl-NL" smtClean="0"/>
              <a:t>29-6-2022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CDEEDA-1CC9-2485-1822-03560F29D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2FF2F1-8C1B-4300-23A3-C7DEA1A49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B0ED-651E-4EE5-B988-35789F82A3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4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B8965A5-A983-5244-AA1E-83DC037D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D831DD-7540-5F4E-A460-965E806A9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311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olar365.nl/nieuws/kolonisten-van-catan-kooplieden-en-barbaren-64A8B5B5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65E63BB-6BBB-D9E0-DA86-F37620D1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 r="1" b="234"/>
          <a:stretch/>
        </p:blipFill>
        <p:spPr>
          <a:xfrm>
            <a:off x="8270559" y="3119255"/>
            <a:ext cx="3508152" cy="3468500"/>
          </a:xfrm>
          <a:prstGeom prst="rect">
            <a:avLst/>
          </a:prstGeom>
        </p:spPr>
      </p:pic>
      <p:pic>
        <p:nvPicPr>
          <p:cNvPr id="7" name="Tijdelijke aanduiding voor inhoud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5410734-5A65-9DDE-289D-21DBD673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1803"/>
            <a:ext cx="2678546" cy="858083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271C482-9DD1-6546-B18A-81CA62E15843}"/>
              </a:ext>
            </a:extLst>
          </p:cNvPr>
          <p:cNvSpPr txBox="1"/>
          <p:nvPr/>
        </p:nvSpPr>
        <p:spPr>
          <a:xfrm>
            <a:off x="609600" y="1366200"/>
            <a:ext cx="6844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Jan Willem Zwang</a:t>
            </a:r>
          </a:p>
          <a:p>
            <a:endParaRPr lang="nl-NL" sz="3600" b="1" dirty="0"/>
          </a:p>
          <a:p>
            <a:r>
              <a:rPr lang="nl-NL" sz="3600" b="1" dirty="0"/>
              <a:t>Kolonisten van </a:t>
            </a:r>
            <a:r>
              <a:rPr lang="nl-NL" sz="3600" b="1" dirty="0" err="1"/>
              <a:t>Catan</a:t>
            </a:r>
            <a:r>
              <a:rPr lang="nl-NL" sz="3600" b="1" dirty="0"/>
              <a:t>: kooplieden en barbaren</a:t>
            </a:r>
          </a:p>
        </p:txBody>
      </p:sp>
    </p:spTree>
    <p:extLst>
      <p:ext uri="{BB962C8B-B14F-4D97-AF65-F5344CB8AC3E}">
        <p14:creationId xmlns:p14="http://schemas.microsoft.com/office/powerpoint/2010/main" val="406851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2BD7FBD-0FF3-B89C-AB0D-13084A66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96" y="831922"/>
            <a:ext cx="7740607" cy="5194155"/>
          </a:xfrm>
          <a:prstGeom prst="rect">
            <a:avLst/>
          </a:prstGeom>
          <a:ln>
            <a:solidFill>
              <a:srgbClr val="0E8DB1"/>
            </a:solidFill>
          </a:ln>
        </p:spPr>
      </p:pic>
    </p:spTree>
    <p:extLst>
      <p:ext uri="{BB962C8B-B14F-4D97-AF65-F5344CB8AC3E}">
        <p14:creationId xmlns:p14="http://schemas.microsoft.com/office/powerpoint/2010/main" val="1736131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E0B95A-3DC7-E337-AC0D-6FE394A03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979764"/>
            <a:ext cx="10991850" cy="2898472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CF7171C-2D0D-6843-269A-01DAB7CD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 gasprijs winter 2022 - 2023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599BA82-F339-9CA9-8300-8E652B8605E3}"/>
              </a:ext>
            </a:extLst>
          </p:cNvPr>
          <p:cNvSpPr/>
          <p:nvPr/>
        </p:nvSpPr>
        <p:spPr>
          <a:xfrm>
            <a:off x="9550400" y="3121891"/>
            <a:ext cx="212436" cy="572654"/>
          </a:xfrm>
          <a:prstGeom prst="ellipse">
            <a:avLst/>
          </a:prstGeom>
          <a:noFill/>
          <a:ln w="25400">
            <a:solidFill>
              <a:srgbClr val="93D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20EB1AC-C5D5-0BDC-B4CE-0EAE8603A0DF}"/>
              </a:ext>
            </a:extLst>
          </p:cNvPr>
          <p:cNvCxnSpPr>
            <a:stCxn id="5" idx="4"/>
          </p:cNvCxnSpPr>
          <p:nvPr/>
        </p:nvCxnSpPr>
        <p:spPr>
          <a:xfrm>
            <a:off x="9656618" y="3694545"/>
            <a:ext cx="13855" cy="775855"/>
          </a:xfrm>
          <a:prstGeom prst="straightConnector1">
            <a:avLst/>
          </a:prstGeom>
          <a:ln>
            <a:solidFill>
              <a:srgbClr val="93DB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DE200CD3-9BC5-0155-30DD-02802001F49B}"/>
              </a:ext>
            </a:extLst>
          </p:cNvPr>
          <p:cNvSpPr txBox="1"/>
          <p:nvPr/>
        </p:nvSpPr>
        <p:spPr>
          <a:xfrm>
            <a:off x="9107054" y="4459635"/>
            <a:ext cx="1099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rgbClr val="93DB0D"/>
                </a:solidFill>
                <a:latin typeface="Corbel" panose="020B0503020204020204" pitchFamily="34" charset="0"/>
              </a:rPr>
              <a:t>24 feb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F7BD7FA6-4940-B232-286D-2A38A6BA8CB3}"/>
              </a:ext>
            </a:extLst>
          </p:cNvPr>
          <p:cNvCxnSpPr>
            <a:cxnSpLocks/>
          </p:cNvCxnSpPr>
          <p:nvPr/>
        </p:nvCxnSpPr>
        <p:spPr>
          <a:xfrm flipV="1">
            <a:off x="3990109" y="3694545"/>
            <a:ext cx="5666509" cy="572654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13B676B-2AAE-C370-1C30-513A5F63465E}"/>
              </a:ext>
            </a:extLst>
          </p:cNvPr>
          <p:cNvSpPr txBox="1"/>
          <p:nvPr/>
        </p:nvSpPr>
        <p:spPr>
          <a:xfrm rot="21288146">
            <a:off x="5650346" y="3709402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0000"/>
                </a:solidFill>
                <a:latin typeface="Corbel" panose="020B0503020204020204" pitchFamily="34" charset="0"/>
              </a:rPr>
              <a:t>Periode van marktmanipulatie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BE81E8A-DC09-FD37-B318-2F4EA76DA93F}"/>
              </a:ext>
            </a:extLst>
          </p:cNvPr>
          <p:cNvCxnSpPr>
            <a:cxnSpLocks/>
          </p:cNvCxnSpPr>
          <p:nvPr/>
        </p:nvCxnSpPr>
        <p:spPr>
          <a:xfrm flipV="1">
            <a:off x="9656618" y="3159663"/>
            <a:ext cx="1697182" cy="82301"/>
          </a:xfrm>
          <a:prstGeom prst="straightConnector1">
            <a:avLst/>
          </a:prstGeom>
          <a:ln>
            <a:solidFill>
              <a:srgbClr val="93DB0D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16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224F1E3F-F1C4-14A0-9288-5A18DEA89BBA}"/>
              </a:ext>
            </a:extLst>
          </p:cNvPr>
          <p:cNvGrpSpPr/>
          <p:nvPr/>
        </p:nvGrpSpPr>
        <p:grpSpPr>
          <a:xfrm>
            <a:off x="5954475" y="3246595"/>
            <a:ext cx="5581650" cy="1226951"/>
            <a:chOff x="514350" y="401390"/>
            <a:chExt cx="5581650" cy="122695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0D3FDDFE-E503-0852-53A6-3F49A99BC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350" y="401390"/>
              <a:ext cx="5581650" cy="923925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88F94562-8649-9877-DFF5-A655409BDE08}"/>
                </a:ext>
              </a:extLst>
            </p:cNvPr>
            <p:cNvSpPr/>
            <p:nvPr/>
          </p:nvSpPr>
          <p:spPr>
            <a:xfrm>
              <a:off x="2486541" y="1245786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12 maart 2022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EEAE620-22F5-0CF6-9453-27C520985CE6}"/>
              </a:ext>
            </a:extLst>
          </p:cNvPr>
          <p:cNvGrpSpPr/>
          <p:nvPr/>
        </p:nvGrpSpPr>
        <p:grpSpPr>
          <a:xfrm>
            <a:off x="5891689" y="760831"/>
            <a:ext cx="5707224" cy="2052252"/>
            <a:chOff x="2740345" y="1888287"/>
            <a:chExt cx="5707224" cy="205225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8D0BFA8-FDE2-8F5E-CCA7-F2CCDACD8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345" y="1888287"/>
              <a:ext cx="5707224" cy="1765672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BCDD7ECA-1D12-688B-0E1B-358F7F68278A}"/>
                </a:ext>
              </a:extLst>
            </p:cNvPr>
            <p:cNvSpPr/>
            <p:nvPr/>
          </p:nvSpPr>
          <p:spPr>
            <a:xfrm>
              <a:off x="4775323" y="3557984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10 maart 2022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D9E8346A-8717-DD85-606E-8481712B98AF}"/>
              </a:ext>
            </a:extLst>
          </p:cNvPr>
          <p:cNvGrpSpPr/>
          <p:nvPr/>
        </p:nvGrpSpPr>
        <p:grpSpPr>
          <a:xfrm>
            <a:off x="720355" y="760831"/>
            <a:ext cx="4975255" cy="4193633"/>
            <a:chOff x="338614" y="689807"/>
            <a:chExt cx="4975255" cy="419363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26D147E3-C837-C4D3-FF4A-33B56CAA1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614" y="689807"/>
              <a:ext cx="4975255" cy="3851075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824B1E6E-E4C6-B5A9-96DD-523D7FE246F8}"/>
                </a:ext>
              </a:extLst>
            </p:cNvPr>
            <p:cNvSpPr/>
            <p:nvPr/>
          </p:nvSpPr>
          <p:spPr>
            <a:xfrm>
              <a:off x="2007607" y="4500885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28 januari 2022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B67E5D6-E360-CF05-8409-74496A84CAF7}"/>
              </a:ext>
            </a:extLst>
          </p:cNvPr>
          <p:cNvGrpSpPr/>
          <p:nvPr/>
        </p:nvGrpSpPr>
        <p:grpSpPr>
          <a:xfrm>
            <a:off x="720355" y="5035526"/>
            <a:ext cx="4975255" cy="931903"/>
            <a:chOff x="3941057" y="5356543"/>
            <a:chExt cx="4975255" cy="931903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E008E25-439E-8B4F-3B26-9BF6F5085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1057" y="5356543"/>
              <a:ext cx="4975255" cy="686960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F0D2330E-6FAB-5961-F6F6-10A333EDD355}"/>
                </a:ext>
              </a:extLst>
            </p:cNvPr>
            <p:cNvSpPr/>
            <p:nvPr/>
          </p:nvSpPr>
          <p:spPr>
            <a:xfrm>
              <a:off x="5610050" y="5905891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9 maart 2022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4DD4B7C3-79DE-E315-090E-1F02C486D1F9}"/>
              </a:ext>
            </a:extLst>
          </p:cNvPr>
          <p:cNvGrpSpPr/>
          <p:nvPr/>
        </p:nvGrpSpPr>
        <p:grpSpPr>
          <a:xfrm>
            <a:off x="5954474" y="5017601"/>
            <a:ext cx="5581650" cy="1496419"/>
            <a:chOff x="5891689" y="4665312"/>
            <a:chExt cx="5581650" cy="149641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2B9D4BBD-3CD2-A886-8C86-BB9249609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1689" y="4665312"/>
              <a:ext cx="5581650" cy="1232312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id="{BD557BA2-B174-8070-BA20-9DDBBED532DD}"/>
                </a:ext>
              </a:extLst>
            </p:cNvPr>
            <p:cNvSpPr/>
            <p:nvPr/>
          </p:nvSpPr>
          <p:spPr>
            <a:xfrm>
              <a:off x="7863880" y="5779176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22 maart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652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ergy Market Map">
            <a:extLst>
              <a:ext uri="{FF2B5EF4-FFF2-40B4-BE49-F238E27FC236}">
                <a16:creationId xmlns:a16="http://schemas.microsoft.com/office/drawing/2014/main" id="{5D32B626-D4F1-4072-882B-1782992A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202661"/>
            <a:ext cx="11933382" cy="5941830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5389CD-BA3E-C18C-D9EC-6240BF88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029" y="498151"/>
            <a:ext cx="3495867" cy="3514012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06B2376-1315-F1EF-FC68-AF35B50D04DE}"/>
              </a:ext>
            </a:extLst>
          </p:cNvPr>
          <p:cNvSpPr/>
          <p:nvPr/>
        </p:nvSpPr>
        <p:spPr>
          <a:xfrm>
            <a:off x="6949328" y="3429000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22 juli 2021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645191-3142-92D7-53D3-AF74715B1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456" y="2556587"/>
            <a:ext cx="2758730" cy="3800335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6A5AB47A-B8A0-825E-CB5A-C8537F4EC87C}"/>
              </a:ext>
            </a:extLst>
          </p:cNvPr>
          <p:cNvSpPr/>
          <p:nvPr/>
        </p:nvSpPr>
        <p:spPr>
          <a:xfrm>
            <a:off x="3470187" y="527165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10 juli 2022</a:t>
            </a:r>
          </a:p>
        </p:txBody>
      </p:sp>
    </p:spTree>
    <p:extLst>
      <p:ext uri="{BB962C8B-B14F-4D97-AF65-F5344CB8AC3E}">
        <p14:creationId xmlns:p14="http://schemas.microsoft.com/office/powerpoint/2010/main" val="25011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7872A8-3503-7FD0-F1D3-769B9C12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17" y="1534030"/>
            <a:ext cx="5145283" cy="3789940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5D8FF05-9F17-E512-262A-0BED8A873DB2}"/>
              </a:ext>
            </a:extLst>
          </p:cNvPr>
          <p:cNvSpPr txBox="1"/>
          <p:nvPr/>
        </p:nvSpPr>
        <p:spPr>
          <a:xfrm>
            <a:off x="6650181" y="1534030"/>
            <a:ext cx="51452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Gasverbruik China</a:t>
            </a:r>
          </a:p>
          <a:p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In 2021 heeft China </a:t>
            </a:r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329,26 miljard m</a:t>
            </a:r>
            <a:r>
              <a:rPr lang="nl-NL" b="1" baseline="30000" dirty="0">
                <a:solidFill>
                  <a:srgbClr val="666666"/>
                </a:solidFill>
                <a:latin typeface="Corbel" panose="020B0503020204020204" pitchFamily="34" charset="0"/>
              </a:rPr>
              <a:t>3 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gas verbruikt.</a:t>
            </a:r>
          </a:p>
          <a:p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14,5% stijging komt overeen met een toename van het gasverbruik van</a:t>
            </a:r>
          </a:p>
          <a:p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± 42 miljard m</a:t>
            </a:r>
            <a:r>
              <a:rPr lang="nl-NL" b="1" baseline="30000" dirty="0">
                <a:solidFill>
                  <a:srgbClr val="666666"/>
                </a:solidFill>
                <a:latin typeface="Corbel" panose="020B0503020204020204" pitchFamily="34" charset="0"/>
              </a:rPr>
              <a:t>3</a:t>
            </a: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De toename van het gasverbruik in China in 2021 is dus hoger dan het totale jaarlijkse gasverbruik van NL.</a:t>
            </a:r>
          </a:p>
          <a:p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De verwachting is dat China in 2030 </a:t>
            </a:r>
          </a:p>
          <a:p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526 miljard m</a:t>
            </a:r>
            <a:r>
              <a:rPr lang="nl-NL" b="1" baseline="30000" dirty="0">
                <a:solidFill>
                  <a:srgbClr val="666666"/>
                </a:solidFill>
                <a:latin typeface="Corbel" panose="020B0503020204020204" pitchFamily="34" charset="0"/>
              </a:rPr>
              <a:t>3 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gas</a:t>
            </a:r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verbruikt en in 2035 </a:t>
            </a:r>
          </a:p>
          <a:p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650 miljard m</a:t>
            </a:r>
            <a:r>
              <a:rPr lang="nl-NL" b="1" baseline="30000" dirty="0">
                <a:solidFill>
                  <a:srgbClr val="666666"/>
                </a:solidFill>
                <a:latin typeface="Corbel" panose="020B0503020204020204" pitchFamily="34" charset="0"/>
              </a:rPr>
              <a:t>3 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gas. </a:t>
            </a:r>
          </a:p>
          <a:p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9690CA-BC64-43D1-93CE-0A8C4072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45" y="485775"/>
            <a:ext cx="4110938" cy="5886450"/>
          </a:xfrm>
          <a:prstGeom prst="rect">
            <a:avLst/>
          </a:prstGeom>
          <a:ln>
            <a:solidFill>
              <a:srgbClr val="0E8DB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6D8185-B1D2-ADE7-4E24-9A70690F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26" y="489075"/>
            <a:ext cx="6151397" cy="5883150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1F99F92-3269-FEC5-7367-365BF2F79689}"/>
              </a:ext>
            </a:extLst>
          </p:cNvPr>
          <p:cNvSpPr/>
          <p:nvPr/>
        </p:nvSpPr>
        <p:spPr>
          <a:xfrm>
            <a:off x="1819707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21 mei 2014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E32B84AA-6E12-4E13-AFDA-6C215F46CDCC}"/>
              </a:ext>
            </a:extLst>
          </p:cNvPr>
          <p:cNvSpPr/>
          <p:nvPr/>
        </p:nvSpPr>
        <p:spPr>
          <a:xfrm>
            <a:off x="7839590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4 februari 2022</a:t>
            </a:r>
          </a:p>
        </p:txBody>
      </p:sp>
    </p:spTree>
    <p:extLst>
      <p:ext uri="{BB962C8B-B14F-4D97-AF65-F5344CB8AC3E}">
        <p14:creationId xmlns:p14="http://schemas.microsoft.com/office/powerpoint/2010/main" val="208028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0AB9DF7-7CA5-E166-5153-57C020F6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3" y="104287"/>
            <a:ext cx="7985467" cy="6649425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5E2127-97D0-B1EC-E9C8-72C3828A4E05}"/>
              </a:ext>
            </a:extLst>
          </p:cNvPr>
          <p:cNvSpPr txBox="1"/>
          <p:nvPr/>
        </p:nvSpPr>
        <p:spPr>
          <a:xfrm>
            <a:off x="8858774" y="2551836"/>
            <a:ext cx="3333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De meeste EU-landen hebben gasopslaglocaties.</a:t>
            </a:r>
          </a:p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De grootste liggen in: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Duitsland (245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);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Italië (198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); 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Nederland (144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037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606DB6-C42C-DAA6-318F-568B0B16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1" y="738187"/>
            <a:ext cx="8181975" cy="5381625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E522953-BC17-CB19-D165-8C632603E1CA}"/>
              </a:ext>
            </a:extLst>
          </p:cNvPr>
          <p:cNvSpPr/>
          <p:nvPr/>
        </p:nvSpPr>
        <p:spPr>
          <a:xfrm>
            <a:off x="6437751" y="5809673"/>
            <a:ext cx="2373023" cy="301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200" dirty="0">
                <a:solidFill>
                  <a:srgbClr val="666666"/>
                </a:solidFill>
                <a:latin typeface="Corbel" panose="020B0503020204020204" pitchFamily="34" charset="0"/>
              </a:rPr>
              <a:t>Bron: website </a:t>
            </a:r>
            <a:r>
              <a:rPr lang="nl-NL" sz="1200" dirty="0" err="1">
                <a:solidFill>
                  <a:srgbClr val="666666"/>
                </a:solidFill>
                <a:latin typeface="Corbel" panose="020B0503020204020204" pitchFamily="34" charset="0"/>
              </a:rPr>
              <a:t>Profiteia</a:t>
            </a:r>
            <a:r>
              <a:rPr lang="nl-NL" sz="1200" dirty="0">
                <a:solidFill>
                  <a:srgbClr val="666666"/>
                </a:solidFill>
                <a:latin typeface="Corbel" panose="020B0503020204020204" pitchFamily="34" charset="0"/>
              </a:rPr>
              <a:t>           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75F02B-EFBA-A957-52F6-89F11E40F809}"/>
              </a:ext>
            </a:extLst>
          </p:cNvPr>
          <p:cNvSpPr txBox="1"/>
          <p:nvPr/>
        </p:nvSpPr>
        <p:spPr>
          <a:xfrm>
            <a:off x="8858774" y="2274838"/>
            <a:ext cx="3333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EU: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Voor winter 2022 – 2023 gasvoorraden van lidstaten minimaal 80% gevuld;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Minimaal 90% voor de volgende winters;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Per individueel land minimaal 35% van jaarlijks gemiddeld verbruik over afgelopen 5 jaar (Nederland heeft nu dus al meer dan voldoende).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8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CFB8AB-F287-A4C1-DF7C-11B8DFF9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" y="348361"/>
            <a:ext cx="12007273" cy="4305218"/>
          </a:xfrm>
          <a:prstGeom prst="rect">
            <a:avLst/>
          </a:prstGeom>
          <a:ln>
            <a:solidFill>
              <a:srgbClr val="0E8DB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4FC6E6-D240-2BE4-0FFD-A7B12899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412" y="2693558"/>
            <a:ext cx="4394621" cy="2699633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D6BDFED-D6C2-4D82-7316-3B8C8157885D}"/>
              </a:ext>
            </a:extLst>
          </p:cNvPr>
          <p:cNvSpPr txBox="1"/>
          <p:nvPr/>
        </p:nvSpPr>
        <p:spPr>
          <a:xfrm>
            <a:off x="557571" y="4553784"/>
            <a:ext cx="6411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Rekensom: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1.100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 voorraad (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working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 gas)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80% vulgraad =&gt; 880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Huidig niveau = 618,4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Nog te vullen = 880 – 618,4 = 261,6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1 </a:t>
            </a:r>
            <a:r>
              <a:rPr lang="nl-NL" dirty="0" err="1">
                <a:solidFill>
                  <a:srgbClr val="666666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 = 1.000 GWh = 1.000.000 MWh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Prijs = € 130,38 per MWh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Kosten = € 130,38 x 261.600.000 MWh = </a:t>
            </a:r>
            <a:r>
              <a:rPr lang="nl-NL" b="1" dirty="0">
                <a:solidFill>
                  <a:srgbClr val="666666"/>
                </a:solidFill>
                <a:latin typeface="Corbel" panose="020B0503020204020204" pitchFamily="34" charset="0"/>
              </a:rPr>
              <a:t>€ 34,1 miljard 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CDB6DC8-91EA-2F96-31EF-6171FDC0AD2F}"/>
              </a:ext>
            </a:extLst>
          </p:cNvPr>
          <p:cNvSpPr/>
          <p:nvPr/>
        </p:nvSpPr>
        <p:spPr>
          <a:xfrm>
            <a:off x="8895425" y="1624614"/>
            <a:ext cx="1065321" cy="754602"/>
          </a:xfrm>
          <a:prstGeom prst="ellipse">
            <a:avLst/>
          </a:prstGeom>
          <a:noFill/>
          <a:ln w="31750">
            <a:solidFill>
              <a:srgbClr val="93D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C6C3014-947A-C9D7-471B-22AE3F5063C3}"/>
              </a:ext>
            </a:extLst>
          </p:cNvPr>
          <p:cNvSpPr/>
          <p:nvPr/>
        </p:nvSpPr>
        <p:spPr>
          <a:xfrm>
            <a:off x="2290619" y="1653175"/>
            <a:ext cx="1065321" cy="754602"/>
          </a:xfrm>
          <a:prstGeom prst="ellipse">
            <a:avLst/>
          </a:prstGeom>
          <a:noFill/>
          <a:ln w="31750">
            <a:solidFill>
              <a:srgbClr val="93D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216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D0618-6FD1-4D75-8884-1B16C0DE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Wereldwijde gas- en LNG-prijzen</a:t>
            </a:r>
          </a:p>
        </p:txBody>
      </p:sp>
      <p:pic>
        <p:nvPicPr>
          <p:cNvPr id="2054" name="Picture 6" descr="Bamboe wereldkaart voor aan de Muur | City Shapes">
            <a:extLst>
              <a:ext uri="{FF2B5EF4-FFF2-40B4-BE49-F238E27FC236}">
                <a16:creationId xmlns:a16="http://schemas.microsoft.com/office/drawing/2014/main" id="{51A0284E-1F32-44AA-B42A-24AC3319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0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D34DF7-9EBE-4461-A73C-DEF15B821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300"/>
            <a:ext cx="5123560" cy="788240"/>
          </a:xfrm>
          <a:prstGeom prst="rect">
            <a:avLst/>
          </a:prstGeom>
        </p:spPr>
      </p:pic>
      <p:pic>
        <p:nvPicPr>
          <p:cNvPr id="2050" name="Afbeelding 2">
            <a:extLst>
              <a:ext uri="{FF2B5EF4-FFF2-40B4-BE49-F238E27FC236}">
                <a16:creationId xmlns:a16="http://schemas.microsoft.com/office/drawing/2014/main" id="{96117B8E-AD5D-4278-AEC9-DB357F26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2" y="2971733"/>
            <a:ext cx="42751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CE6F74-179F-42CD-AC4B-36AA415CF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900" y="5441883"/>
            <a:ext cx="4324350" cy="6381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5A39F7D-30B0-4247-93EC-84CBB357B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744" y="4203109"/>
            <a:ext cx="2707390" cy="265009"/>
          </a:xfrm>
          <a:prstGeom prst="rect">
            <a:avLst/>
          </a:prstGeom>
        </p:spPr>
      </p:pic>
      <p:pic>
        <p:nvPicPr>
          <p:cNvPr id="2052" name="Afbeelding 2">
            <a:extLst>
              <a:ext uri="{FF2B5EF4-FFF2-40B4-BE49-F238E27FC236}">
                <a16:creationId xmlns:a16="http://schemas.microsoft.com/office/drawing/2014/main" id="{E502BD87-D93C-41A1-A3A6-A1DC5842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63" y="1993157"/>
            <a:ext cx="5096433" cy="17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6EC4A8F2-F07B-49B8-9D41-128073B0D9EE}"/>
              </a:ext>
            </a:extLst>
          </p:cNvPr>
          <p:cNvSpPr/>
          <p:nvPr/>
        </p:nvSpPr>
        <p:spPr>
          <a:xfrm>
            <a:off x="7137965" y="3099316"/>
            <a:ext cx="235851" cy="268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2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7F89B-F3A6-4AAF-845B-BD92C012E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Kolonisten van </a:t>
            </a:r>
            <a:r>
              <a:rPr lang="nl-NL" dirty="0" err="1"/>
              <a:t>Catan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kooplieden en barbaren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4169B4-1BE9-48DB-BCE0-75E82769F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Lage Vuursche, 30 juni 2022</a:t>
            </a:r>
          </a:p>
        </p:txBody>
      </p:sp>
    </p:spTree>
    <p:extLst>
      <p:ext uri="{BB962C8B-B14F-4D97-AF65-F5344CB8AC3E}">
        <p14:creationId xmlns:p14="http://schemas.microsoft.com/office/powerpoint/2010/main" val="365012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D0618-6FD1-4D75-8884-1B16C0DE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Wereldwijde gas- en LNG-prijzen</a:t>
            </a:r>
          </a:p>
        </p:txBody>
      </p:sp>
      <p:pic>
        <p:nvPicPr>
          <p:cNvPr id="2054" name="Picture 6" descr="Bamboe wereldkaart voor aan de Muur | City Shapes">
            <a:extLst>
              <a:ext uri="{FF2B5EF4-FFF2-40B4-BE49-F238E27FC236}">
                <a16:creationId xmlns:a16="http://schemas.microsoft.com/office/drawing/2014/main" id="{51A0284E-1F32-44AA-B42A-24AC3319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0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32C52FC-7DB0-40D3-9BAB-A35AF3D91C7B}"/>
              </a:ext>
            </a:extLst>
          </p:cNvPr>
          <p:cNvSpPr txBox="1"/>
          <p:nvPr/>
        </p:nvSpPr>
        <p:spPr>
          <a:xfrm>
            <a:off x="2552282" y="3657599"/>
            <a:ext cx="1688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€ 14,95 / MWh</a:t>
            </a: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7FC2EEB-FF36-409E-8B76-23C6F725F0F3}"/>
              </a:ext>
            </a:extLst>
          </p:cNvPr>
          <p:cNvSpPr txBox="1"/>
          <p:nvPr/>
        </p:nvSpPr>
        <p:spPr>
          <a:xfrm>
            <a:off x="2704682" y="2831069"/>
            <a:ext cx="1688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€ 11,55 / MWh</a:t>
            </a:r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D44A350-0AC6-47AD-AF0A-B335338BE59F}"/>
              </a:ext>
            </a:extLst>
          </p:cNvPr>
          <p:cNvSpPr txBox="1"/>
          <p:nvPr/>
        </p:nvSpPr>
        <p:spPr>
          <a:xfrm>
            <a:off x="8232951" y="5395073"/>
            <a:ext cx="1688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€ 26,18 / MWh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6A2BEB8-C07F-4AA2-942E-7A36248558C8}"/>
              </a:ext>
            </a:extLst>
          </p:cNvPr>
          <p:cNvSpPr txBox="1"/>
          <p:nvPr/>
        </p:nvSpPr>
        <p:spPr>
          <a:xfrm>
            <a:off x="7137680" y="4136094"/>
            <a:ext cx="1688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€ 14,96 / MWh</a:t>
            </a:r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2726126-6A19-4D01-B232-AF2AD3BF1A19}"/>
              </a:ext>
            </a:extLst>
          </p:cNvPr>
          <p:cNvSpPr txBox="1"/>
          <p:nvPr/>
        </p:nvSpPr>
        <p:spPr>
          <a:xfrm>
            <a:off x="8614787" y="3478583"/>
            <a:ext cx="188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€ 109,65 / MWh</a:t>
            </a:r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56C7440-271C-4C7B-B855-033EFB258C4E}"/>
              </a:ext>
            </a:extLst>
          </p:cNvPr>
          <p:cNvSpPr txBox="1"/>
          <p:nvPr/>
        </p:nvSpPr>
        <p:spPr>
          <a:xfrm>
            <a:off x="5672295" y="3244334"/>
            <a:ext cx="188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€ 105,48 / MWh</a:t>
            </a:r>
            <a:endParaRPr lang="nl-NL"/>
          </a:p>
        </p:txBody>
      </p:sp>
      <p:sp>
        <p:nvSpPr>
          <p:cNvPr id="4" name="Pijl: links 3">
            <a:extLst>
              <a:ext uri="{FF2B5EF4-FFF2-40B4-BE49-F238E27FC236}">
                <a16:creationId xmlns:a16="http://schemas.microsoft.com/office/drawing/2014/main" id="{EDF28F28-1B4D-427D-8DD7-BB8B7B0E6760}"/>
              </a:ext>
            </a:extLst>
          </p:cNvPr>
          <p:cNvSpPr/>
          <p:nvPr/>
        </p:nvSpPr>
        <p:spPr>
          <a:xfrm>
            <a:off x="720131" y="3200401"/>
            <a:ext cx="1430216" cy="10500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679C5480-3BEC-49F1-92B7-234092CC70A7}"/>
              </a:ext>
            </a:extLst>
          </p:cNvPr>
          <p:cNvSpPr/>
          <p:nvPr/>
        </p:nvSpPr>
        <p:spPr>
          <a:xfrm>
            <a:off x="10507227" y="3099316"/>
            <a:ext cx="1430216" cy="10500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24D1BD85-D10D-48FB-AF2B-AB78780782C7}"/>
              </a:ext>
            </a:extLst>
          </p:cNvPr>
          <p:cNvSpPr/>
          <p:nvPr/>
        </p:nvSpPr>
        <p:spPr>
          <a:xfrm>
            <a:off x="4446396" y="3244334"/>
            <a:ext cx="1100294" cy="597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omhoog 11">
            <a:extLst>
              <a:ext uri="{FF2B5EF4-FFF2-40B4-BE49-F238E27FC236}">
                <a16:creationId xmlns:a16="http://schemas.microsoft.com/office/drawing/2014/main" id="{AD10458D-E1E4-49AD-9A04-76B9B04FD79E}"/>
              </a:ext>
            </a:extLst>
          </p:cNvPr>
          <p:cNvSpPr/>
          <p:nvPr/>
        </p:nvSpPr>
        <p:spPr>
          <a:xfrm>
            <a:off x="8872697" y="4026931"/>
            <a:ext cx="844062" cy="9043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DCFF910F-8820-4A54-B2C7-39BE94A99B24}"/>
              </a:ext>
            </a:extLst>
          </p:cNvPr>
          <p:cNvSpPr/>
          <p:nvPr/>
        </p:nvSpPr>
        <p:spPr>
          <a:xfrm>
            <a:off x="7137965" y="3099316"/>
            <a:ext cx="235851" cy="2682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5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nergy Crisis: A Flotilla of U.S. LNG Cargoes Is Headed to Fuel-Starved  Europe - Bloomberg">
            <a:extLst>
              <a:ext uri="{FF2B5EF4-FFF2-40B4-BE49-F238E27FC236}">
                <a16:creationId xmlns:a16="http://schemas.microsoft.com/office/drawing/2014/main" id="{4F44E17F-A592-4A97-9E45-BEA9F1D9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42887"/>
            <a:ext cx="10620375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26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9AAB5298-CC17-4DBB-B18A-C34069308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782794"/>
              </p:ext>
            </p:extLst>
          </p:nvPr>
        </p:nvGraphicFramePr>
        <p:xfrm>
          <a:off x="0" y="0"/>
          <a:ext cx="11212497" cy="6081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8263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F09E6C-CBA1-20CD-F1AF-FD9B14EB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752475"/>
            <a:ext cx="8067675" cy="5353050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0982FED-4AE1-6148-DB7B-2F57CD86C3FE}"/>
              </a:ext>
            </a:extLst>
          </p:cNvPr>
          <p:cNvSpPr/>
          <p:nvPr/>
        </p:nvSpPr>
        <p:spPr>
          <a:xfrm>
            <a:off x="7887855" y="5794808"/>
            <a:ext cx="2234482" cy="301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200" dirty="0">
                <a:solidFill>
                  <a:srgbClr val="666666"/>
                </a:solidFill>
                <a:latin typeface="Corbel" panose="020B0503020204020204" pitchFamily="34" charset="0"/>
              </a:rPr>
              <a:t>Bron: website </a:t>
            </a:r>
            <a:r>
              <a:rPr lang="nl-NL" sz="1200" dirty="0" err="1">
                <a:solidFill>
                  <a:srgbClr val="666666"/>
                </a:solidFill>
                <a:latin typeface="Corbel" panose="020B0503020204020204" pitchFamily="34" charset="0"/>
              </a:rPr>
              <a:t>Profiteia</a:t>
            </a:r>
            <a:r>
              <a:rPr lang="nl-NL" sz="1200" dirty="0">
                <a:solidFill>
                  <a:srgbClr val="666666"/>
                </a:solidFill>
                <a:latin typeface="Corbel" panose="020B0503020204020204" pitchFamily="34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69404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757B6771-3780-83EB-3B77-82F49C9FF67B}"/>
              </a:ext>
            </a:extLst>
          </p:cNvPr>
          <p:cNvGrpSpPr/>
          <p:nvPr/>
        </p:nvGrpSpPr>
        <p:grpSpPr>
          <a:xfrm>
            <a:off x="1904243" y="2001850"/>
            <a:ext cx="6905625" cy="2171647"/>
            <a:chOff x="2534166" y="2417249"/>
            <a:chExt cx="6905625" cy="2171647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8CB7941-6843-4453-5997-DEBE5CE88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4166" y="2417249"/>
              <a:ext cx="6905625" cy="1838325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261E823E-DE07-33D4-6346-CC38C8D50CEF}"/>
                </a:ext>
              </a:extLst>
            </p:cNvPr>
            <p:cNvSpPr/>
            <p:nvPr/>
          </p:nvSpPr>
          <p:spPr>
            <a:xfrm>
              <a:off x="5168344" y="4206341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1 maart 2022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22BC25D-870F-CB7A-BAAA-BD633BECE36C}"/>
              </a:ext>
            </a:extLst>
          </p:cNvPr>
          <p:cNvGrpSpPr/>
          <p:nvPr/>
        </p:nvGrpSpPr>
        <p:grpSpPr>
          <a:xfrm>
            <a:off x="132562" y="150578"/>
            <a:ext cx="6705600" cy="1770726"/>
            <a:chOff x="363984" y="399152"/>
            <a:chExt cx="6705600" cy="177072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01D5CF6B-3134-D887-0728-1C70A5B38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984" y="399152"/>
              <a:ext cx="6705600" cy="1428750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9A5F99C-1990-A076-8A19-786F187664A0}"/>
                </a:ext>
              </a:extLst>
            </p:cNvPr>
            <p:cNvSpPr/>
            <p:nvPr/>
          </p:nvSpPr>
          <p:spPr>
            <a:xfrm>
              <a:off x="2898150" y="1787323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19 februari 2022</a:t>
              </a: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AA3E30B-5E4B-718B-CE90-3D6A1E1BE4C4}"/>
              </a:ext>
            </a:extLst>
          </p:cNvPr>
          <p:cNvGrpSpPr/>
          <p:nvPr/>
        </p:nvGrpSpPr>
        <p:grpSpPr>
          <a:xfrm>
            <a:off x="3660874" y="4283340"/>
            <a:ext cx="7258050" cy="1679249"/>
            <a:chOff x="4362210" y="4596019"/>
            <a:chExt cx="7258050" cy="1679249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1F24D3BB-345F-4A37-8848-659A11B89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2210" y="4596019"/>
              <a:ext cx="7258050" cy="1314450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60AF76FE-4D59-6417-AA6E-6F35003B784B}"/>
                </a:ext>
              </a:extLst>
            </p:cNvPr>
            <p:cNvSpPr/>
            <p:nvPr/>
          </p:nvSpPr>
          <p:spPr>
            <a:xfrm>
              <a:off x="7172601" y="5892713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15 maart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37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44486A-032E-E76F-4B74-C9194F838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0" y="144008"/>
            <a:ext cx="4288356" cy="3888509"/>
          </a:xfrm>
          <a:prstGeom prst="rect">
            <a:avLst/>
          </a:prstGeom>
          <a:ln>
            <a:solidFill>
              <a:srgbClr val="0E8DB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25F3A3-3FD4-C46E-A522-EAE47494A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535" y="752184"/>
            <a:ext cx="4811737" cy="3639129"/>
          </a:xfrm>
          <a:prstGeom prst="rect">
            <a:avLst/>
          </a:prstGeom>
          <a:ln>
            <a:solidFill>
              <a:srgbClr val="0E8DB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660E37-BCB8-4D7A-52E7-6E0C3E11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19" y="2395124"/>
            <a:ext cx="3763537" cy="4286251"/>
          </a:xfrm>
          <a:prstGeom prst="rect">
            <a:avLst/>
          </a:prstGeom>
          <a:ln>
            <a:solidFill>
              <a:srgbClr val="0E8DB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72730B0-6FCA-44F6-8F8A-DFBE3E72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12" y="144008"/>
            <a:ext cx="2334474" cy="6569984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30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0CB1F0F-B44A-961E-69E8-48883E2BE710}"/>
              </a:ext>
            </a:extLst>
          </p:cNvPr>
          <p:cNvGrpSpPr/>
          <p:nvPr/>
        </p:nvGrpSpPr>
        <p:grpSpPr>
          <a:xfrm>
            <a:off x="2651125" y="2317081"/>
            <a:ext cx="8644495" cy="4156271"/>
            <a:chOff x="314325" y="275844"/>
            <a:chExt cx="8644495" cy="4156271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71576BCA-837F-BF60-515C-9544EA303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25" y="275844"/>
              <a:ext cx="8644495" cy="3877056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F7C336EC-4205-9958-AFCC-7CD45C945C06}"/>
                </a:ext>
              </a:extLst>
            </p:cNvPr>
            <p:cNvSpPr/>
            <p:nvPr/>
          </p:nvSpPr>
          <p:spPr>
            <a:xfrm>
              <a:off x="3817938" y="4049560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26 maart 2022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233AD46-24D7-43C6-C1CA-83AB946FD258}"/>
              </a:ext>
            </a:extLst>
          </p:cNvPr>
          <p:cNvGrpSpPr/>
          <p:nvPr/>
        </p:nvGrpSpPr>
        <p:grpSpPr>
          <a:xfrm>
            <a:off x="483609" y="263571"/>
            <a:ext cx="4676775" cy="1950801"/>
            <a:chOff x="4833937" y="4749207"/>
            <a:chExt cx="4676775" cy="1950801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F251E463-D7FC-FE0D-F041-D63308AE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3937" y="4749207"/>
              <a:ext cx="4676775" cy="1676400"/>
            </a:xfrm>
            <a:prstGeom prst="rect">
              <a:avLst/>
            </a:prstGeom>
            <a:ln>
              <a:solidFill>
                <a:srgbClr val="0E8DB1"/>
              </a:solidFill>
            </a:ln>
          </p:spPr>
        </p:pic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65AC9ECD-EB64-DE9E-8B64-7419E0B5D0D3}"/>
                </a:ext>
              </a:extLst>
            </p:cNvPr>
            <p:cNvSpPr/>
            <p:nvPr/>
          </p:nvSpPr>
          <p:spPr>
            <a:xfrm>
              <a:off x="6353690" y="6317453"/>
              <a:ext cx="1637267" cy="382555"/>
            </a:xfrm>
            <a:prstGeom prst="roundRect">
              <a:avLst/>
            </a:prstGeom>
            <a:solidFill>
              <a:srgbClr val="0E8D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latin typeface="Corbel" panose="020B0503020204020204" pitchFamily="34" charset="0"/>
                </a:rPr>
                <a:t>9 maart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266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C5DBF78-3434-8D99-07D3-53D9D35B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04" y="73644"/>
            <a:ext cx="11254191" cy="5870957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0A2256E-4E3F-77F9-38E4-39B1419CC2DA}"/>
              </a:ext>
            </a:extLst>
          </p:cNvPr>
          <p:cNvSpPr/>
          <p:nvPr/>
        </p:nvSpPr>
        <p:spPr>
          <a:xfrm>
            <a:off x="5277365" y="585712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27 april 2022</a:t>
            </a:r>
          </a:p>
        </p:txBody>
      </p:sp>
    </p:spTree>
    <p:extLst>
      <p:ext uri="{BB962C8B-B14F-4D97-AF65-F5344CB8AC3E}">
        <p14:creationId xmlns:p14="http://schemas.microsoft.com/office/powerpoint/2010/main" val="1821945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A1BBFE0-1FCF-AB94-DF1A-98914FCE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he crisis of American power: How Europeans see Biden's America – European  Council on Foreign Relations">
            <a:extLst>
              <a:ext uri="{FF2B5EF4-FFF2-40B4-BE49-F238E27FC236}">
                <a16:creationId xmlns:a16="http://schemas.microsoft.com/office/drawing/2014/main" id="{634FC045-A192-9BAF-D736-152656C2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3" y="485775"/>
            <a:ext cx="2857500" cy="1600200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etin: westerse 'economische blitzkrieg' is mislukt | Leidschdagblad">
            <a:extLst>
              <a:ext uri="{FF2B5EF4-FFF2-40B4-BE49-F238E27FC236}">
                <a16:creationId xmlns:a16="http://schemas.microsoft.com/office/drawing/2014/main" id="{8114E4B6-D438-18FC-E85F-F4B1E50F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05" y="485775"/>
            <a:ext cx="2407589" cy="1602141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Xi to visit Hong Kong for 25th anniversary of handover - CNA">
            <a:extLst>
              <a:ext uri="{FF2B5EF4-FFF2-40B4-BE49-F238E27FC236}">
                <a16:creationId xmlns:a16="http://schemas.microsoft.com/office/drawing/2014/main" id="{5F95FB93-F2A8-80E3-0FE6-4DAF89B1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699" y="485775"/>
            <a:ext cx="2847975" cy="1600200"/>
          </a:xfrm>
          <a:prstGeom prst="rect">
            <a:avLst/>
          </a:prstGeom>
          <a:noFill/>
          <a:ln>
            <a:solidFill>
              <a:srgbClr val="0E8DB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13844F2-7307-C7D8-F8FF-E8AFC433EB8E}"/>
              </a:ext>
            </a:extLst>
          </p:cNvPr>
          <p:cNvSpPr txBox="1"/>
          <p:nvPr/>
        </p:nvSpPr>
        <p:spPr>
          <a:xfrm>
            <a:off x="1" y="557212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666666"/>
                </a:solidFill>
                <a:latin typeface="Corbel" panose="020B0503020204020204" pitchFamily="34" charset="0"/>
              </a:rPr>
              <a:t>Zeg het maar: </a:t>
            </a:r>
          </a:p>
          <a:p>
            <a:pPr algn="ctr"/>
            <a:r>
              <a:rPr lang="nl-NL" sz="2800" dirty="0">
                <a:solidFill>
                  <a:srgbClr val="666666"/>
                </a:solidFill>
                <a:latin typeface="Corbel" panose="020B0503020204020204" pitchFamily="34" charset="0"/>
              </a:rPr>
              <a:t>wie is de koopman, wie de struikrover en wie de barbaar?</a:t>
            </a:r>
          </a:p>
        </p:txBody>
      </p:sp>
    </p:spTree>
    <p:extLst>
      <p:ext uri="{BB962C8B-B14F-4D97-AF65-F5344CB8AC3E}">
        <p14:creationId xmlns:p14="http://schemas.microsoft.com/office/powerpoint/2010/main" val="55571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CBBCC-C69C-4137-A435-F34110FF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5200"/>
            <a:ext cx="12192000" cy="2387600"/>
          </a:xfrm>
        </p:spPr>
        <p:txBody>
          <a:bodyPr/>
          <a:lstStyle/>
          <a:p>
            <a:r>
              <a:rPr lang="nl-NL" dirty="0"/>
              <a:t>Bedankt voor jullie aandacht</a:t>
            </a:r>
          </a:p>
        </p:txBody>
      </p:sp>
    </p:spTree>
    <p:extLst>
      <p:ext uri="{BB962C8B-B14F-4D97-AF65-F5344CB8AC3E}">
        <p14:creationId xmlns:p14="http://schemas.microsoft.com/office/powerpoint/2010/main" val="156379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9E549-3E09-4C16-A7AD-825BBF1F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 </a:t>
            </a:r>
            <a:r>
              <a:rPr lang="en-US" err="1"/>
              <a:t>voorstellen</a:t>
            </a:r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6929C2F-B054-41F2-AAF5-AEEFA2FD2D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288" y="1447800"/>
            <a:ext cx="12177712" cy="4457700"/>
            <a:chOff x="9" y="912"/>
            <a:chExt cx="7671" cy="280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5BA2D67D-25C7-4836-BD7D-0BF84116C5F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" y="912"/>
              <a:ext cx="7671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831F79AA-0508-467D-9825-3726C212FD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" y="917"/>
              <a:ext cx="7665" cy="2794"/>
              <a:chOff x="14" y="917"/>
              <a:chExt cx="7665" cy="2794"/>
            </a:xfrm>
          </p:grpSpPr>
          <p:grpSp>
            <p:nvGrpSpPr>
              <p:cNvPr id="10" name="Group 8">
                <a:extLst>
                  <a:ext uri="{FF2B5EF4-FFF2-40B4-BE49-F238E27FC236}">
                    <a16:creationId xmlns:a16="http://schemas.microsoft.com/office/drawing/2014/main" id="{386E9EEF-36CE-4B99-B0E0-99AE148A4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5" y="917"/>
                <a:ext cx="3985" cy="2794"/>
                <a:chOff x="2145" y="917"/>
                <a:chExt cx="3985" cy="2794"/>
              </a:xfrm>
            </p:grpSpPr>
            <p:pic>
              <p:nvPicPr>
                <p:cNvPr id="1029" name="Picture 5">
                  <a:extLst>
                    <a:ext uri="{FF2B5EF4-FFF2-40B4-BE49-F238E27FC236}">
                      <a16:creationId xmlns:a16="http://schemas.microsoft.com/office/drawing/2014/main" id="{40F67D25-AE1C-4354-896A-0B1A3550DB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6" y="2395"/>
                  <a:ext cx="1974" cy="13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0" name="Picture 6">
                  <a:extLst>
                    <a:ext uri="{FF2B5EF4-FFF2-40B4-BE49-F238E27FC236}">
                      <a16:creationId xmlns:a16="http://schemas.microsoft.com/office/drawing/2014/main" id="{FC1245A6-7CA2-4362-BBB5-2D31A3A1CD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9" y="917"/>
                  <a:ext cx="1971" cy="14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1" name="Picture 7">
                  <a:extLst>
                    <a:ext uri="{FF2B5EF4-FFF2-40B4-BE49-F238E27FC236}">
                      <a16:creationId xmlns:a16="http://schemas.microsoft.com/office/drawing/2014/main" id="{49D9AF61-FDBA-4A45-994F-633BCC121A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5" y="917"/>
                  <a:ext cx="1995" cy="2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DA6583CF-C90B-40CF-8C91-39B1BB6F5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" y="917"/>
                <a:ext cx="1609" cy="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F2B0D499-D587-430B-84BB-FF40DE8B7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" y="917"/>
                <a:ext cx="2126" cy="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6834D613-C276-408B-ADAD-DFEE5755C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" y="3548"/>
              <a:ext cx="972" cy="165"/>
            </a:xfrm>
            <a:prstGeom prst="ellipse">
              <a:avLst/>
            </a:prstGeom>
            <a:noFill/>
            <a:ln w="222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E85976F3-6461-48D8-8B0A-EF415372F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993"/>
              <a:ext cx="1398" cy="162"/>
            </a:xfrm>
            <a:prstGeom prst="ellipse">
              <a:avLst/>
            </a:prstGeom>
            <a:noFill/>
            <a:ln w="222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400CA4E0-5DC9-439F-BBE6-679AD1AF4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" y="3386"/>
              <a:ext cx="1235" cy="101"/>
            </a:xfrm>
            <a:prstGeom prst="ellipse">
              <a:avLst/>
            </a:prstGeom>
            <a:noFill/>
            <a:ln w="222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Oval 15">
              <a:extLst>
                <a:ext uri="{FF2B5EF4-FFF2-40B4-BE49-F238E27FC236}">
                  <a16:creationId xmlns:a16="http://schemas.microsoft.com/office/drawing/2014/main" id="{B11A663D-7743-4750-8FE0-2561DC459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" y="1748"/>
              <a:ext cx="1681" cy="245"/>
            </a:xfrm>
            <a:prstGeom prst="ellipse">
              <a:avLst/>
            </a:prstGeom>
            <a:noFill/>
            <a:ln w="222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85672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5410734-5A65-9DDE-289D-21DBD673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8" y="2238710"/>
            <a:ext cx="5930685" cy="1899919"/>
          </a:xfrm>
        </p:spPr>
      </p:pic>
    </p:spTree>
    <p:extLst>
      <p:ext uri="{BB962C8B-B14F-4D97-AF65-F5344CB8AC3E}">
        <p14:creationId xmlns:p14="http://schemas.microsoft.com/office/powerpoint/2010/main" val="314741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CCF495-B3DC-44B4-AA9A-503110BA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4" y="108642"/>
            <a:ext cx="5217452" cy="63193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11DB44-0F06-4882-9FD4-10C12486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06" y="0"/>
            <a:ext cx="5465563" cy="63193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E6A6007-4EF6-4A54-9916-4296268ADA92}"/>
              </a:ext>
            </a:extLst>
          </p:cNvPr>
          <p:cNvSpPr txBox="1"/>
          <p:nvPr/>
        </p:nvSpPr>
        <p:spPr>
          <a:xfrm>
            <a:off x="754493" y="6427961"/>
            <a:ext cx="1068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Corbel" panose="020B0503020204020204" pitchFamily="34" charset="0"/>
                <a:hlinkClick r:id="rId4"/>
              </a:rPr>
              <a:t>https://www.solar365.nl/nieuws/kolonisten-van-catan-kooplieden-en-barbaren-64A8B5B5.html</a:t>
            </a:r>
            <a:r>
              <a:rPr lang="nl-NL">
                <a:latin typeface="Corbel" panose="020B0503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05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DFD8B-6430-4E50-A248-D5CF8C377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De energiemarkt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CC20D4-119D-464C-9BFD-3B44FCE5E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Kolonisten van </a:t>
            </a:r>
            <a:r>
              <a:rPr lang="nl-NL" err="1"/>
              <a:t>Catan</a:t>
            </a:r>
            <a:endParaRPr lang="nl-NL"/>
          </a:p>
          <a:p>
            <a:r>
              <a:rPr lang="nl-NL" sz="2400" i="0"/>
              <a:t>Kooplieden en Barbaren</a:t>
            </a:r>
          </a:p>
        </p:txBody>
      </p:sp>
    </p:spTree>
    <p:extLst>
      <p:ext uri="{BB962C8B-B14F-4D97-AF65-F5344CB8AC3E}">
        <p14:creationId xmlns:p14="http://schemas.microsoft.com/office/powerpoint/2010/main" val="140363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87DB7357-F1DC-4F24-ADDE-0005465DF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4162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9A3D581-098E-E8FF-54B5-DA83669D6E0A}"/>
              </a:ext>
            </a:extLst>
          </p:cNvPr>
          <p:cNvSpPr/>
          <p:nvPr/>
        </p:nvSpPr>
        <p:spPr>
          <a:xfrm>
            <a:off x="3444536" y="3604334"/>
            <a:ext cx="2725445" cy="1384916"/>
          </a:xfrm>
          <a:custGeom>
            <a:avLst/>
            <a:gdLst>
              <a:gd name="connsiteX0" fmla="*/ 2725445 w 2725445"/>
              <a:gd name="connsiteY0" fmla="*/ 0 h 1384916"/>
              <a:gd name="connsiteX1" fmla="*/ 2627790 w 2725445"/>
              <a:gd name="connsiteY1" fmla="*/ 88777 h 1384916"/>
              <a:gd name="connsiteX2" fmla="*/ 2601157 w 2725445"/>
              <a:gd name="connsiteY2" fmla="*/ 115410 h 1384916"/>
              <a:gd name="connsiteX3" fmla="*/ 2530136 w 2725445"/>
              <a:gd name="connsiteY3" fmla="*/ 150920 h 1384916"/>
              <a:gd name="connsiteX4" fmla="*/ 2423604 w 2725445"/>
              <a:gd name="connsiteY4" fmla="*/ 204186 h 1384916"/>
              <a:gd name="connsiteX5" fmla="*/ 2388093 w 2725445"/>
              <a:gd name="connsiteY5" fmla="*/ 221942 h 1384916"/>
              <a:gd name="connsiteX6" fmla="*/ 2361460 w 2725445"/>
              <a:gd name="connsiteY6" fmla="*/ 230819 h 1384916"/>
              <a:gd name="connsiteX7" fmla="*/ 2299316 w 2725445"/>
              <a:gd name="connsiteY7" fmla="*/ 257452 h 1384916"/>
              <a:gd name="connsiteX8" fmla="*/ 2246050 w 2725445"/>
              <a:gd name="connsiteY8" fmla="*/ 301841 h 1384916"/>
              <a:gd name="connsiteX9" fmla="*/ 2183907 w 2725445"/>
              <a:gd name="connsiteY9" fmla="*/ 328474 h 1384916"/>
              <a:gd name="connsiteX10" fmla="*/ 2139518 w 2725445"/>
              <a:gd name="connsiteY10" fmla="*/ 363984 h 1384916"/>
              <a:gd name="connsiteX11" fmla="*/ 2104008 w 2725445"/>
              <a:gd name="connsiteY11" fmla="*/ 372862 h 1384916"/>
              <a:gd name="connsiteX12" fmla="*/ 2032986 w 2725445"/>
              <a:gd name="connsiteY12" fmla="*/ 417250 h 1384916"/>
              <a:gd name="connsiteX13" fmla="*/ 2015231 w 2725445"/>
              <a:gd name="connsiteY13" fmla="*/ 435006 h 1384916"/>
              <a:gd name="connsiteX14" fmla="*/ 1970843 w 2725445"/>
              <a:gd name="connsiteY14" fmla="*/ 452761 h 1384916"/>
              <a:gd name="connsiteX15" fmla="*/ 1935332 w 2725445"/>
              <a:gd name="connsiteY15" fmla="*/ 470516 h 1384916"/>
              <a:gd name="connsiteX16" fmla="*/ 1890944 w 2725445"/>
              <a:gd name="connsiteY16" fmla="*/ 506027 h 1384916"/>
              <a:gd name="connsiteX17" fmla="*/ 1864311 w 2725445"/>
              <a:gd name="connsiteY17" fmla="*/ 514905 h 1384916"/>
              <a:gd name="connsiteX18" fmla="*/ 1775534 w 2725445"/>
              <a:gd name="connsiteY18" fmla="*/ 577049 h 1384916"/>
              <a:gd name="connsiteX19" fmla="*/ 1740023 w 2725445"/>
              <a:gd name="connsiteY19" fmla="*/ 603682 h 1384916"/>
              <a:gd name="connsiteX20" fmla="*/ 1713390 w 2725445"/>
              <a:gd name="connsiteY20" fmla="*/ 630315 h 1384916"/>
              <a:gd name="connsiteX21" fmla="*/ 1686757 w 2725445"/>
              <a:gd name="connsiteY21" fmla="*/ 639192 h 1384916"/>
              <a:gd name="connsiteX22" fmla="*/ 1633491 w 2725445"/>
              <a:gd name="connsiteY22" fmla="*/ 674703 h 1384916"/>
              <a:gd name="connsiteX23" fmla="*/ 1589103 w 2725445"/>
              <a:gd name="connsiteY23" fmla="*/ 710214 h 1384916"/>
              <a:gd name="connsiteX24" fmla="*/ 1553592 w 2725445"/>
              <a:gd name="connsiteY24" fmla="*/ 727969 h 1384916"/>
              <a:gd name="connsiteX25" fmla="*/ 1455938 w 2725445"/>
              <a:gd name="connsiteY25" fmla="*/ 790113 h 1384916"/>
              <a:gd name="connsiteX26" fmla="*/ 1420427 w 2725445"/>
              <a:gd name="connsiteY26" fmla="*/ 807868 h 1384916"/>
              <a:gd name="connsiteX27" fmla="*/ 1393794 w 2725445"/>
              <a:gd name="connsiteY27" fmla="*/ 816746 h 1384916"/>
              <a:gd name="connsiteX28" fmla="*/ 1260629 w 2725445"/>
              <a:gd name="connsiteY28" fmla="*/ 878889 h 1384916"/>
              <a:gd name="connsiteX29" fmla="*/ 1171852 w 2725445"/>
              <a:gd name="connsiteY29" fmla="*/ 923278 h 1384916"/>
              <a:gd name="connsiteX30" fmla="*/ 1136342 w 2725445"/>
              <a:gd name="connsiteY30" fmla="*/ 932155 h 1384916"/>
              <a:gd name="connsiteX31" fmla="*/ 1109709 w 2725445"/>
              <a:gd name="connsiteY31" fmla="*/ 941033 h 1384916"/>
              <a:gd name="connsiteX32" fmla="*/ 1074198 w 2725445"/>
              <a:gd name="connsiteY32" fmla="*/ 967666 h 1384916"/>
              <a:gd name="connsiteX33" fmla="*/ 976544 w 2725445"/>
              <a:gd name="connsiteY33" fmla="*/ 1003177 h 1384916"/>
              <a:gd name="connsiteX34" fmla="*/ 958788 w 2725445"/>
              <a:gd name="connsiteY34" fmla="*/ 1029810 h 1384916"/>
              <a:gd name="connsiteX35" fmla="*/ 923278 w 2725445"/>
              <a:gd name="connsiteY35" fmla="*/ 1047565 h 1384916"/>
              <a:gd name="connsiteX36" fmla="*/ 843379 w 2725445"/>
              <a:gd name="connsiteY36" fmla="*/ 1091953 h 1384916"/>
              <a:gd name="connsiteX37" fmla="*/ 727969 w 2725445"/>
              <a:gd name="connsiteY37" fmla="*/ 1136342 h 1384916"/>
              <a:gd name="connsiteX38" fmla="*/ 674703 w 2725445"/>
              <a:gd name="connsiteY38" fmla="*/ 1162975 h 1384916"/>
              <a:gd name="connsiteX39" fmla="*/ 639192 w 2725445"/>
              <a:gd name="connsiteY39" fmla="*/ 1180730 h 1384916"/>
              <a:gd name="connsiteX40" fmla="*/ 585926 w 2725445"/>
              <a:gd name="connsiteY40" fmla="*/ 1198485 h 1384916"/>
              <a:gd name="connsiteX41" fmla="*/ 506027 w 2725445"/>
              <a:gd name="connsiteY41" fmla="*/ 1233996 h 1384916"/>
              <a:gd name="connsiteX42" fmla="*/ 479394 w 2725445"/>
              <a:gd name="connsiteY42" fmla="*/ 1242874 h 1384916"/>
              <a:gd name="connsiteX43" fmla="*/ 443883 w 2725445"/>
              <a:gd name="connsiteY43" fmla="*/ 1260629 h 1384916"/>
              <a:gd name="connsiteX44" fmla="*/ 399495 w 2725445"/>
              <a:gd name="connsiteY44" fmla="*/ 1269507 h 1384916"/>
              <a:gd name="connsiteX45" fmla="*/ 363984 w 2725445"/>
              <a:gd name="connsiteY45" fmla="*/ 1278384 h 1384916"/>
              <a:gd name="connsiteX46" fmla="*/ 275208 w 2725445"/>
              <a:gd name="connsiteY46" fmla="*/ 1305017 h 1384916"/>
              <a:gd name="connsiteX47" fmla="*/ 168676 w 2725445"/>
              <a:gd name="connsiteY47" fmla="*/ 1313895 h 1384916"/>
              <a:gd name="connsiteX48" fmla="*/ 79899 w 2725445"/>
              <a:gd name="connsiteY48" fmla="*/ 1349406 h 1384916"/>
              <a:gd name="connsiteX49" fmla="*/ 53266 w 2725445"/>
              <a:gd name="connsiteY49" fmla="*/ 1358283 h 1384916"/>
              <a:gd name="connsiteX50" fmla="*/ 17755 w 2725445"/>
              <a:gd name="connsiteY50" fmla="*/ 1367161 h 1384916"/>
              <a:gd name="connsiteX51" fmla="*/ 0 w 2725445"/>
              <a:gd name="connsiteY51" fmla="*/ 1384916 h 138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25445" h="1384916">
                <a:moveTo>
                  <a:pt x="2725445" y="0"/>
                </a:moveTo>
                <a:cubicBezTo>
                  <a:pt x="2661448" y="51197"/>
                  <a:pt x="2694455" y="22112"/>
                  <a:pt x="2627790" y="88777"/>
                </a:cubicBezTo>
                <a:cubicBezTo>
                  <a:pt x="2618912" y="97655"/>
                  <a:pt x="2612386" y="109795"/>
                  <a:pt x="2601157" y="115410"/>
                </a:cubicBezTo>
                <a:lnTo>
                  <a:pt x="2530136" y="150920"/>
                </a:lnTo>
                <a:cubicBezTo>
                  <a:pt x="2484773" y="196285"/>
                  <a:pt x="2539465" y="146254"/>
                  <a:pt x="2423604" y="204186"/>
                </a:cubicBezTo>
                <a:cubicBezTo>
                  <a:pt x="2411767" y="210105"/>
                  <a:pt x="2400257" y="216729"/>
                  <a:pt x="2388093" y="221942"/>
                </a:cubicBezTo>
                <a:cubicBezTo>
                  <a:pt x="2379492" y="225628"/>
                  <a:pt x="2370149" y="227344"/>
                  <a:pt x="2361460" y="230819"/>
                </a:cubicBezTo>
                <a:cubicBezTo>
                  <a:pt x="2340535" y="239189"/>
                  <a:pt x="2320031" y="248574"/>
                  <a:pt x="2299316" y="257452"/>
                </a:cubicBezTo>
                <a:cubicBezTo>
                  <a:pt x="2279684" y="277084"/>
                  <a:pt x="2270768" y="289482"/>
                  <a:pt x="2246050" y="301841"/>
                </a:cubicBezTo>
                <a:cubicBezTo>
                  <a:pt x="2198692" y="325520"/>
                  <a:pt x="2239341" y="291518"/>
                  <a:pt x="2183907" y="328474"/>
                </a:cubicBezTo>
                <a:cubicBezTo>
                  <a:pt x="2149546" y="351381"/>
                  <a:pt x="2184664" y="344635"/>
                  <a:pt x="2139518" y="363984"/>
                </a:cubicBezTo>
                <a:cubicBezTo>
                  <a:pt x="2128304" y="368790"/>
                  <a:pt x="2115845" y="369903"/>
                  <a:pt x="2104008" y="372862"/>
                </a:cubicBezTo>
                <a:cubicBezTo>
                  <a:pt x="2063674" y="413194"/>
                  <a:pt x="2113995" y="366618"/>
                  <a:pt x="2032986" y="417250"/>
                </a:cubicBezTo>
                <a:cubicBezTo>
                  <a:pt x="2025888" y="421686"/>
                  <a:pt x="2022498" y="430853"/>
                  <a:pt x="2015231" y="435006"/>
                </a:cubicBezTo>
                <a:cubicBezTo>
                  <a:pt x="2001395" y="442912"/>
                  <a:pt x="1985405" y="446289"/>
                  <a:pt x="1970843" y="452761"/>
                </a:cubicBezTo>
                <a:cubicBezTo>
                  <a:pt x="1958749" y="458136"/>
                  <a:pt x="1947169" y="464598"/>
                  <a:pt x="1935332" y="470516"/>
                </a:cubicBezTo>
                <a:cubicBezTo>
                  <a:pt x="1918816" y="487032"/>
                  <a:pt x="1913344" y="494827"/>
                  <a:pt x="1890944" y="506027"/>
                </a:cubicBezTo>
                <a:cubicBezTo>
                  <a:pt x="1882574" y="510212"/>
                  <a:pt x="1873189" y="511946"/>
                  <a:pt x="1864311" y="514905"/>
                </a:cubicBezTo>
                <a:cubicBezTo>
                  <a:pt x="1781415" y="577076"/>
                  <a:pt x="1884830" y="500542"/>
                  <a:pt x="1775534" y="577049"/>
                </a:cubicBezTo>
                <a:cubicBezTo>
                  <a:pt x="1763412" y="585534"/>
                  <a:pt x="1751257" y="594053"/>
                  <a:pt x="1740023" y="603682"/>
                </a:cubicBezTo>
                <a:cubicBezTo>
                  <a:pt x="1730491" y="611853"/>
                  <a:pt x="1723836" y="623351"/>
                  <a:pt x="1713390" y="630315"/>
                </a:cubicBezTo>
                <a:cubicBezTo>
                  <a:pt x="1705604" y="635506"/>
                  <a:pt x="1695635" y="636233"/>
                  <a:pt x="1686757" y="639192"/>
                </a:cubicBezTo>
                <a:cubicBezTo>
                  <a:pt x="1669002" y="651029"/>
                  <a:pt x="1650154" y="661372"/>
                  <a:pt x="1633491" y="674703"/>
                </a:cubicBezTo>
                <a:cubicBezTo>
                  <a:pt x="1618695" y="686540"/>
                  <a:pt x="1604869" y="699703"/>
                  <a:pt x="1589103" y="710214"/>
                </a:cubicBezTo>
                <a:cubicBezTo>
                  <a:pt x="1578092" y="717555"/>
                  <a:pt x="1565161" y="721542"/>
                  <a:pt x="1553592" y="727969"/>
                </a:cubicBezTo>
                <a:cubicBezTo>
                  <a:pt x="1471575" y="773534"/>
                  <a:pt x="1547468" y="735195"/>
                  <a:pt x="1455938" y="790113"/>
                </a:cubicBezTo>
                <a:cubicBezTo>
                  <a:pt x="1444590" y="796922"/>
                  <a:pt x="1432591" y="802655"/>
                  <a:pt x="1420427" y="807868"/>
                </a:cubicBezTo>
                <a:cubicBezTo>
                  <a:pt x="1411826" y="811554"/>
                  <a:pt x="1401877" y="812031"/>
                  <a:pt x="1393794" y="816746"/>
                </a:cubicBezTo>
                <a:cubicBezTo>
                  <a:pt x="1279944" y="883159"/>
                  <a:pt x="1356138" y="862972"/>
                  <a:pt x="1260629" y="878889"/>
                </a:cubicBezTo>
                <a:cubicBezTo>
                  <a:pt x="1222544" y="904280"/>
                  <a:pt x="1228386" y="902721"/>
                  <a:pt x="1171852" y="923278"/>
                </a:cubicBezTo>
                <a:cubicBezTo>
                  <a:pt x="1160386" y="927448"/>
                  <a:pt x="1148073" y="928803"/>
                  <a:pt x="1136342" y="932155"/>
                </a:cubicBezTo>
                <a:cubicBezTo>
                  <a:pt x="1127344" y="934726"/>
                  <a:pt x="1118587" y="938074"/>
                  <a:pt x="1109709" y="941033"/>
                </a:cubicBezTo>
                <a:cubicBezTo>
                  <a:pt x="1097872" y="949911"/>
                  <a:pt x="1087132" y="960480"/>
                  <a:pt x="1074198" y="967666"/>
                </a:cubicBezTo>
                <a:cubicBezTo>
                  <a:pt x="1055672" y="977958"/>
                  <a:pt x="994146" y="997310"/>
                  <a:pt x="976544" y="1003177"/>
                </a:cubicBezTo>
                <a:cubicBezTo>
                  <a:pt x="970625" y="1012055"/>
                  <a:pt x="966985" y="1022979"/>
                  <a:pt x="958788" y="1029810"/>
                </a:cubicBezTo>
                <a:cubicBezTo>
                  <a:pt x="948621" y="1038282"/>
                  <a:pt x="934768" y="1040999"/>
                  <a:pt x="923278" y="1047565"/>
                </a:cubicBezTo>
                <a:cubicBezTo>
                  <a:pt x="870524" y="1077710"/>
                  <a:pt x="924057" y="1057983"/>
                  <a:pt x="843379" y="1091953"/>
                </a:cubicBezTo>
                <a:cubicBezTo>
                  <a:pt x="805392" y="1107948"/>
                  <a:pt x="762264" y="1113479"/>
                  <a:pt x="727969" y="1136342"/>
                </a:cubicBezTo>
                <a:cubicBezTo>
                  <a:pt x="676789" y="1170461"/>
                  <a:pt x="726158" y="1140923"/>
                  <a:pt x="674703" y="1162975"/>
                </a:cubicBezTo>
                <a:cubicBezTo>
                  <a:pt x="662539" y="1168188"/>
                  <a:pt x="651480" y="1175815"/>
                  <a:pt x="639192" y="1180730"/>
                </a:cubicBezTo>
                <a:cubicBezTo>
                  <a:pt x="621815" y="1187681"/>
                  <a:pt x="602666" y="1190115"/>
                  <a:pt x="585926" y="1198485"/>
                </a:cubicBezTo>
                <a:cubicBezTo>
                  <a:pt x="545572" y="1218663"/>
                  <a:pt x="551372" y="1216992"/>
                  <a:pt x="506027" y="1233996"/>
                </a:cubicBezTo>
                <a:cubicBezTo>
                  <a:pt x="497265" y="1237282"/>
                  <a:pt x="487995" y="1239188"/>
                  <a:pt x="479394" y="1242874"/>
                </a:cubicBezTo>
                <a:cubicBezTo>
                  <a:pt x="467230" y="1248087"/>
                  <a:pt x="456438" y="1256444"/>
                  <a:pt x="443883" y="1260629"/>
                </a:cubicBezTo>
                <a:cubicBezTo>
                  <a:pt x="429568" y="1265401"/>
                  <a:pt x="414225" y="1266234"/>
                  <a:pt x="399495" y="1269507"/>
                </a:cubicBezTo>
                <a:cubicBezTo>
                  <a:pt x="387584" y="1272154"/>
                  <a:pt x="375671" y="1274878"/>
                  <a:pt x="363984" y="1278384"/>
                </a:cubicBezTo>
                <a:cubicBezTo>
                  <a:pt x="345584" y="1283904"/>
                  <a:pt x="298600" y="1302093"/>
                  <a:pt x="275208" y="1305017"/>
                </a:cubicBezTo>
                <a:cubicBezTo>
                  <a:pt x="239849" y="1309437"/>
                  <a:pt x="204187" y="1310936"/>
                  <a:pt x="168676" y="1313895"/>
                </a:cubicBezTo>
                <a:cubicBezTo>
                  <a:pt x="116428" y="1340018"/>
                  <a:pt x="145715" y="1327467"/>
                  <a:pt x="79899" y="1349406"/>
                </a:cubicBezTo>
                <a:cubicBezTo>
                  <a:pt x="71021" y="1352365"/>
                  <a:pt x="62344" y="1356013"/>
                  <a:pt x="53266" y="1358283"/>
                </a:cubicBezTo>
                <a:cubicBezTo>
                  <a:pt x="41429" y="1361242"/>
                  <a:pt x="28668" y="1361704"/>
                  <a:pt x="17755" y="1367161"/>
                </a:cubicBezTo>
                <a:cubicBezTo>
                  <a:pt x="10269" y="1370904"/>
                  <a:pt x="5918" y="1378998"/>
                  <a:pt x="0" y="1384916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CF1D6588-CF65-48F1-AADD-CB90BCC201C4}"/>
              </a:ext>
            </a:extLst>
          </p:cNvPr>
          <p:cNvSpPr/>
          <p:nvPr/>
        </p:nvSpPr>
        <p:spPr>
          <a:xfrm>
            <a:off x="4230255" y="4756727"/>
            <a:ext cx="609600" cy="655782"/>
          </a:xfrm>
          <a:prstGeom prst="ellipse">
            <a:avLst/>
          </a:prstGeom>
          <a:noFill/>
          <a:ln w="41275">
            <a:solidFill>
              <a:srgbClr val="578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D211136-3BF2-B846-ADDA-8A176208BCA3}"/>
              </a:ext>
            </a:extLst>
          </p:cNvPr>
          <p:cNvSpPr/>
          <p:nvPr/>
        </p:nvSpPr>
        <p:spPr>
          <a:xfrm>
            <a:off x="1657927" y="3678382"/>
            <a:ext cx="360000" cy="360000"/>
          </a:xfrm>
          <a:prstGeom prst="ellipse">
            <a:avLst/>
          </a:prstGeom>
          <a:noFill/>
          <a:ln w="41275">
            <a:solidFill>
              <a:srgbClr val="578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FCEFAF2-151D-A7CD-F366-1BD39F8C27A8}"/>
              </a:ext>
            </a:extLst>
          </p:cNvPr>
          <p:cNvSpPr/>
          <p:nvPr/>
        </p:nvSpPr>
        <p:spPr>
          <a:xfrm>
            <a:off x="2191232" y="4296792"/>
            <a:ext cx="360000" cy="360000"/>
          </a:xfrm>
          <a:prstGeom prst="ellipse">
            <a:avLst/>
          </a:prstGeom>
          <a:noFill/>
          <a:ln w="41275">
            <a:solidFill>
              <a:srgbClr val="578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58D4443C-9E3B-40F8-4F4D-91FC948943E3}"/>
              </a:ext>
            </a:extLst>
          </p:cNvPr>
          <p:cNvSpPr/>
          <p:nvPr/>
        </p:nvSpPr>
        <p:spPr>
          <a:xfrm>
            <a:off x="3423603" y="4660879"/>
            <a:ext cx="360000" cy="360000"/>
          </a:xfrm>
          <a:prstGeom prst="ellipse">
            <a:avLst/>
          </a:prstGeom>
          <a:noFill/>
          <a:ln w="41275">
            <a:solidFill>
              <a:srgbClr val="578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0AF8CBC-F059-F43C-88F7-B54861392242}"/>
              </a:ext>
            </a:extLst>
          </p:cNvPr>
          <p:cNvCxnSpPr/>
          <p:nvPr/>
        </p:nvCxnSpPr>
        <p:spPr>
          <a:xfrm>
            <a:off x="9855200" y="1622167"/>
            <a:ext cx="0" cy="1278051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3ADFE78B-1930-DEE5-216A-270784CD9271}"/>
              </a:ext>
            </a:extLst>
          </p:cNvPr>
          <p:cNvCxnSpPr>
            <a:cxnSpLocks/>
          </p:cNvCxnSpPr>
          <p:nvPr/>
        </p:nvCxnSpPr>
        <p:spPr>
          <a:xfrm>
            <a:off x="5112328" y="4747491"/>
            <a:ext cx="0" cy="327891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1071186-8880-5EC6-506C-C921BA637FFF}"/>
              </a:ext>
            </a:extLst>
          </p:cNvPr>
          <p:cNvCxnSpPr>
            <a:cxnSpLocks/>
          </p:cNvCxnSpPr>
          <p:nvPr/>
        </p:nvCxnSpPr>
        <p:spPr>
          <a:xfrm flipH="1">
            <a:off x="6077528" y="4038382"/>
            <a:ext cx="9236" cy="570486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49DC8C6A-4BE5-C01F-48B4-49AB2C5BE625}"/>
              </a:ext>
            </a:extLst>
          </p:cNvPr>
          <p:cNvCxnSpPr>
            <a:cxnSpLocks/>
          </p:cNvCxnSpPr>
          <p:nvPr/>
        </p:nvCxnSpPr>
        <p:spPr>
          <a:xfrm>
            <a:off x="7181274" y="3269673"/>
            <a:ext cx="0" cy="873952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013590F-77F9-E40D-F79C-099D51FC5B9A}"/>
              </a:ext>
            </a:extLst>
          </p:cNvPr>
          <p:cNvCxnSpPr>
            <a:cxnSpLocks/>
          </p:cNvCxnSpPr>
          <p:nvPr/>
        </p:nvCxnSpPr>
        <p:spPr>
          <a:xfrm>
            <a:off x="8460510" y="2261192"/>
            <a:ext cx="0" cy="1167808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ACAABF8F-64A7-AD98-130A-97F4665A418A}"/>
              </a:ext>
            </a:extLst>
          </p:cNvPr>
          <p:cNvCxnSpPr>
            <a:cxnSpLocks/>
          </p:cNvCxnSpPr>
          <p:nvPr/>
        </p:nvCxnSpPr>
        <p:spPr>
          <a:xfrm>
            <a:off x="11919529" y="3168073"/>
            <a:ext cx="0" cy="1020165"/>
          </a:xfrm>
          <a:prstGeom prst="straightConnector1">
            <a:avLst/>
          </a:prstGeom>
          <a:ln w="34925">
            <a:solidFill>
              <a:srgbClr val="57870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B308DE6A-E74F-F1F6-AE59-12D170086D51}"/>
              </a:ext>
            </a:extLst>
          </p:cNvPr>
          <p:cNvSpPr txBox="1"/>
          <p:nvPr/>
        </p:nvSpPr>
        <p:spPr>
          <a:xfrm>
            <a:off x="8074426" y="4012982"/>
            <a:ext cx="3316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578704"/>
                </a:solidFill>
                <a:latin typeface="Corbel" panose="020B0503020204020204" pitchFamily="34" charset="0"/>
              </a:rPr>
              <a:t>Grootste afwijking ± 37 </a:t>
            </a:r>
            <a:r>
              <a:rPr lang="nl-NL" dirty="0" err="1">
                <a:solidFill>
                  <a:srgbClr val="578704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578704"/>
                </a:solidFill>
                <a:latin typeface="Corbel" panose="020B0503020204020204" pitchFamily="34" charset="0"/>
              </a:rPr>
              <a:t>. Nederland verbruikt op jaarbasis ± 40 </a:t>
            </a:r>
            <a:r>
              <a:rPr lang="nl-NL" dirty="0" err="1">
                <a:solidFill>
                  <a:srgbClr val="578704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578704"/>
                </a:solidFill>
                <a:latin typeface="Corbel" panose="020B0503020204020204" pitchFamily="34" charset="0"/>
              </a:rPr>
              <a:t>.</a:t>
            </a:r>
          </a:p>
          <a:p>
            <a:pPr algn="ctr"/>
            <a:r>
              <a:rPr lang="nl-NL" dirty="0">
                <a:solidFill>
                  <a:srgbClr val="578704"/>
                </a:solidFill>
                <a:latin typeface="Corbel" panose="020B0503020204020204" pitchFamily="34" charset="0"/>
              </a:rPr>
              <a:t>Afwijking ultimo 2021 30 </a:t>
            </a:r>
            <a:r>
              <a:rPr lang="nl-NL" dirty="0" err="1">
                <a:solidFill>
                  <a:srgbClr val="578704"/>
                </a:solidFill>
                <a:latin typeface="Corbel" panose="020B0503020204020204" pitchFamily="34" charset="0"/>
              </a:rPr>
              <a:t>TWh</a:t>
            </a:r>
            <a:r>
              <a:rPr lang="nl-NL" dirty="0">
                <a:solidFill>
                  <a:srgbClr val="578704"/>
                </a:solidFill>
                <a:latin typeface="Corbel" panose="020B05030202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0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2D70A9-E842-298B-7B53-F3CAAF70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870" y="965202"/>
            <a:ext cx="3578550" cy="4971283"/>
          </a:xfrm>
          <a:prstGeom prst="rect">
            <a:avLst/>
          </a:prstGeom>
          <a:noFill/>
          <a:ln w="9525">
            <a:solidFill>
              <a:srgbClr val="0E8DB1"/>
            </a:solidFill>
            <a:miter lim="800000"/>
            <a:headEnd/>
            <a:tailEnd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106AF4E-4FB0-2049-3027-B252748E0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1" y="965202"/>
            <a:ext cx="3583922" cy="3724091"/>
          </a:xfrm>
          <a:prstGeom prst="rect">
            <a:avLst/>
          </a:prstGeom>
          <a:noFill/>
          <a:ln w="9525">
            <a:solidFill>
              <a:srgbClr val="0E8D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73AB4A9D-68E9-49A4-1BC6-ECF0319A732B}"/>
              </a:ext>
            </a:extLst>
          </p:cNvPr>
          <p:cNvGrpSpPr/>
          <p:nvPr/>
        </p:nvGrpSpPr>
        <p:grpSpPr>
          <a:xfrm>
            <a:off x="4817186" y="0"/>
            <a:ext cx="2354141" cy="6858000"/>
            <a:chOff x="4817186" y="0"/>
            <a:chExt cx="2354141" cy="68580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48D00000-98E4-A7F9-0856-D51BCA559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186" y="0"/>
              <a:ext cx="2354141" cy="39188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F2D23109-1757-31A1-F382-A378A8F89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186" y="3138668"/>
              <a:ext cx="2354141" cy="37193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4D806E06-B2A2-793B-3CAB-F3271173C213}"/>
              </a:ext>
            </a:extLst>
          </p:cNvPr>
          <p:cNvSpPr/>
          <p:nvPr/>
        </p:nvSpPr>
        <p:spPr>
          <a:xfrm>
            <a:off x="1819707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5 oktober 2021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BC63859-89D5-139C-787F-42FA61336418}"/>
              </a:ext>
            </a:extLst>
          </p:cNvPr>
          <p:cNvSpPr/>
          <p:nvPr/>
        </p:nvSpPr>
        <p:spPr>
          <a:xfrm>
            <a:off x="5175621" y="2478690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21 december 2021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5261A9F-3BC8-F7C7-5B41-0911099F9CA2}"/>
              </a:ext>
            </a:extLst>
          </p:cNvPr>
          <p:cNvSpPr/>
          <p:nvPr/>
        </p:nvSpPr>
        <p:spPr>
          <a:xfrm>
            <a:off x="5175621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7 maart 2022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7002C7A-8375-8E0E-BCC5-37978C3E6264}"/>
              </a:ext>
            </a:extLst>
          </p:cNvPr>
          <p:cNvSpPr/>
          <p:nvPr/>
        </p:nvSpPr>
        <p:spPr>
          <a:xfrm>
            <a:off x="8523511" y="5806136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21 juni 2022</a:t>
            </a:r>
          </a:p>
        </p:txBody>
      </p:sp>
    </p:spTree>
    <p:extLst>
      <p:ext uri="{BB962C8B-B14F-4D97-AF65-F5344CB8AC3E}">
        <p14:creationId xmlns:p14="http://schemas.microsoft.com/office/powerpoint/2010/main" val="427321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2F0318EE-0B9E-B54D-BE8C-3E74B8AC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252" y="968374"/>
            <a:ext cx="3415322" cy="4921250"/>
          </a:xfrm>
          <a:prstGeom prst="rect">
            <a:avLst/>
          </a:prstGeom>
          <a:noFill/>
          <a:ln w="9525">
            <a:solidFill>
              <a:srgbClr val="0E8D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7743BE3-F385-D805-40F4-A1F02B28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1" y="968374"/>
            <a:ext cx="3011646" cy="4921251"/>
          </a:xfrm>
          <a:prstGeom prst="rect">
            <a:avLst/>
          </a:prstGeom>
          <a:noFill/>
          <a:ln w="9525">
            <a:solidFill>
              <a:srgbClr val="0E8D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C867AD7-D45A-B7B7-F005-13BC608E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61" y="968374"/>
            <a:ext cx="3374277" cy="4921250"/>
          </a:xfrm>
          <a:prstGeom prst="rect">
            <a:avLst/>
          </a:prstGeom>
          <a:noFill/>
          <a:ln w="9525">
            <a:solidFill>
              <a:srgbClr val="0E8D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3B9B320-2283-F252-0168-50F2463BD20D}"/>
              </a:ext>
            </a:extLst>
          </p:cNvPr>
          <p:cNvSpPr/>
          <p:nvPr/>
        </p:nvSpPr>
        <p:spPr>
          <a:xfrm>
            <a:off x="1819707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17 september 2021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97C3A6B2-CC50-893D-20C8-EE3FBB565EE0}"/>
              </a:ext>
            </a:extLst>
          </p:cNvPr>
          <p:cNvSpPr/>
          <p:nvPr/>
        </p:nvSpPr>
        <p:spPr>
          <a:xfrm>
            <a:off x="5277366" y="5806135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31 maart 2022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08D76F7-A3FE-F826-AB07-41EEAAF64D81}"/>
              </a:ext>
            </a:extLst>
          </p:cNvPr>
          <p:cNvSpPr/>
          <p:nvPr/>
        </p:nvSpPr>
        <p:spPr>
          <a:xfrm>
            <a:off x="9015279" y="5806134"/>
            <a:ext cx="1637267" cy="382555"/>
          </a:xfrm>
          <a:prstGeom prst="roundRect">
            <a:avLst/>
          </a:prstGeom>
          <a:solidFill>
            <a:srgbClr val="0E8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latin typeface="Corbel" panose="020B0503020204020204" pitchFamily="34" charset="0"/>
              </a:rPr>
              <a:t>9 september 2012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E54EB2A-1AE0-1B47-92F0-B4350ADCEF2D}"/>
              </a:ext>
            </a:extLst>
          </p:cNvPr>
          <p:cNvSpPr/>
          <p:nvPr/>
        </p:nvSpPr>
        <p:spPr>
          <a:xfrm>
            <a:off x="8410575" y="2124075"/>
            <a:ext cx="1276350" cy="152400"/>
          </a:xfrm>
          <a:prstGeom prst="rect">
            <a:avLst/>
          </a:prstGeom>
          <a:solidFill>
            <a:srgbClr val="FF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1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3FA9D7C-5D4D-4325-8DF3-5D4CA9CB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144731"/>
            <a:ext cx="8488218" cy="6568538"/>
          </a:xfrm>
          <a:prstGeom prst="rect">
            <a:avLst/>
          </a:prstGeom>
          <a:ln>
            <a:solidFill>
              <a:srgbClr val="0E8DB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8F7BE2-356B-4BCD-AD0F-41262C2E6FB6}"/>
              </a:ext>
            </a:extLst>
          </p:cNvPr>
          <p:cNvSpPr txBox="1"/>
          <p:nvPr/>
        </p:nvSpPr>
        <p:spPr>
          <a:xfrm>
            <a:off x="8858774" y="2274838"/>
            <a:ext cx="3333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Gas dat via pijpleidingen naar de Europese landen komt, komt voornamelijk uit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Rusland;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Noorwegen; en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666666"/>
                </a:solidFill>
                <a:latin typeface="Corbel" panose="020B0503020204020204" pitchFamily="34" charset="0"/>
              </a:rPr>
              <a:t>Algerije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srgbClr val="666666"/>
              </a:solidFill>
              <a:latin typeface="Corbel" panose="020B0503020204020204" pitchFamily="34" charset="0"/>
            </a:endParaRPr>
          </a:p>
          <a:p>
            <a:r>
              <a:rPr lang="nl-NL" i="1" dirty="0">
                <a:solidFill>
                  <a:srgbClr val="666666"/>
                </a:solidFill>
                <a:latin typeface="Corbel" panose="020B0503020204020204" pitchFamily="34" charset="0"/>
              </a:rPr>
              <a:t>Nederland levert zelf ook nog steeds wat gas aan Duitsland</a:t>
            </a:r>
          </a:p>
        </p:txBody>
      </p:sp>
    </p:spTree>
    <p:extLst>
      <p:ext uri="{BB962C8B-B14F-4D97-AF65-F5344CB8AC3E}">
        <p14:creationId xmlns:p14="http://schemas.microsoft.com/office/powerpoint/2010/main" val="17106986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441</Words>
  <Application>Microsoft Office PowerPoint</Application>
  <PresentationFormat>Breedbeeld</PresentationFormat>
  <Paragraphs>89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9" baseType="lpstr">
      <vt:lpstr>Arial</vt:lpstr>
      <vt:lpstr>Azonix</vt:lpstr>
      <vt:lpstr>Calibri</vt:lpstr>
      <vt:lpstr>Calibri Light</vt:lpstr>
      <vt:lpstr>Century Gothic</vt:lpstr>
      <vt:lpstr>Corbel</vt:lpstr>
      <vt:lpstr>Kantoorthema</vt:lpstr>
      <vt:lpstr>1_Kantoorthema</vt:lpstr>
      <vt:lpstr>2_Kantoorthema</vt:lpstr>
      <vt:lpstr>PowerPoint-presentatie</vt:lpstr>
      <vt:lpstr>Kolonisten van Catan: kooplieden en barbaren</vt:lpstr>
      <vt:lpstr>Even voorstellen</vt:lpstr>
      <vt:lpstr>PowerPoint-presentatie</vt:lpstr>
      <vt:lpstr>De energiemarkt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Ontwikkeling gasprijs winter 2022 - 2023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Wereldwijde gas- en LNG-prijzen</vt:lpstr>
      <vt:lpstr>Wereldwijde gas- en LNG-prijzen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jullie aandacht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JW Zwang</dc:creator>
  <cp:lastModifiedBy>Marieke Rouvoet - TVVL</cp:lastModifiedBy>
  <cp:revision>6</cp:revision>
  <dcterms:created xsi:type="dcterms:W3CDTF">2021-02-01T11:14:29Z</dcterms:created>
  <dcterms:modified xsi:type="dcterms:W3CDTF">2022-06-29T10:17:41Z</dcterms:modified>
</cp:coreProperties>
</file>